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60" r:id="rId1"/>
  </p:sldMasterIdLst>
  <p:notesMasterIdLst>
    <p:notesMasterId r:id="rId11"/>
  </p:notesMasterIdLst>
  <p:sldIdLst>
    <p:sldId id="799" r:id="rId2"/>
    <p:sldId id="800" r:id="rId3"/>
    <p:sldId id="827" r:id="rId4"/>
    <p:sldId id="886" r:id="rId5"/>
    <p:sldId id="887" r:id="rId6"/>
    <p:sldId id="890" r:id="rId7"/>
    <p:sldId id="893" r:id="rId8"/>
    <p:sldId id="894" r:id="rId9"/>
    <p:sldId id="895" r:id="rId10"/>
  </p:sldIdLst>
  <p:sldSz cx="1828800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69" pos="5796" userDrawn="1">
          <p15:clr>
            <a:srgbClr val="A4A3A4"/>
          </p15:clr>
        </p15:guide>
        <p15:guide id="70" orient="horz" pos="16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363F49"/>
    <a:srgbClr val="FFFFFF"/>
    <a:srgbClr val="545454"/>
    <a:srgbClr val="000000"/>
    <a:srgbClr val="4D4E4E"/>
    <a:srgbClr val="F3F3F3"/>
    <a:srgbClr val="EA5F4C"/>
    <a:srgbClr val="E97655"/>
    <a:srgbClr val="E8915C"/>
    <a:srgbClr val="3A3A3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587" autoAdjust="0"/>
    <p:restoredTop sz="96265" autoAdjust="0"/>
  </p:normalViewPr>
  <p:slideViewPr>
    <p:cSldViewPr snapToGrid="0" snapToObjects="1">
      <p:cViewPr varScale="1">
        <p:scale>
          <a:sx n="54" d="100"/>
          <a:sy n="54" d="100"/>
        </p:scale>
        <p:origin x="1584" y="102"/>
      </p:cViewPr>
      <p:guideLst>
        <p:guide pos="5796"/>
        <p:guide orient="horz" pos="1680"/>
      </p:guideLst>
    </p:cSldViewPr>
  </p:slideViewPr>
  <p:notesTextViewPr>
    <p:cViewPr>
      <p:scale>
        <a:sx n="100" d="100"/>
        <a:sy n="100" d="100"/>
      </p:scale>
      <p:origin x="0" y="0"/>
    </p:cViewPr>
  </p:notesTextViewPr>
  <p:sorterViewPr>
    <p:cViewPr>
      <p:scale>
        <a:sx n="24" d="100"/>
        <a:sy n="24"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dro Hernández" userId="e8f2381d9c43a7b1" providerId="LiveId" clId="{FB320F27-0733-455E-B398-36E2E4D86DF1}"/>
    <pc:docChg chg="undo redo custSel addSld modSld sldOrd">
      <pc:chgData name="Pedro Hernández" userId="e8f2381d9c43a7b1" providerId="LiveId" clId="{FB320F27-0733-455E-B398-36E2E4D86DF1}" dt="2017-12-08T16:32:46.420" v="3659" actId="404"/>
      <pc:docMkLst>
        <pc:docMk/>
      </pc:docMkLst>
      <pc:sldChg chg="addSp delSp modSp">
        <pc:chgData name="Pedro Hernández" userId="e8f2381d9c43a7b1" providerId="LiveId" clId="{FB320F27-0733-455E-B398-36E2E4D86DF1}" dt="2017-12-08T14:28:52.513" v="3530" actId="27614"/>
        <pc:sldMkLst>
          <pc:docMk/>
          <pc:sldMk cId="948334163" sldId="799"/>
        </pc:sldMkLst>
        <pc:spChg chg="add del">
          <ac:chgData name="Pedro Hernández" userId="e8f2381d9c43a7b1" providerId="LiveId" clId="{FB320F27-0733-455E-B398-36E2E4D86DF1}" dt="2017-12-08T14:26:05.239" v="3520" actId="931"/>
          <ac:spMkLst>
            <pc:docMk/>
            <pc:sldMk cId="948334163" sldId="799"/>
            <ac:spMk id="6" creationId="{00000000-0000-0000-0000-000000000000}"/>
          </ac:spMkLst>
        </pc:spChg>
        <pc:spChg chg="add del mod">
          <ac:chgData name="Pedro Hernández" userId="e8f2381d9c43a7b1" providerId="LiveId" clId="{FB320F27-0733-455E-B398-36E2E4D86DF1}" dt="2017-12-08T14:28:48.970" v="3529" actId="931"/>
          <ac:spMkLst>
            <pc:docMk/>
            <pc:sldMk cId="948334163" sldId="799"/>
            <ac:spMk id="12" creationId="{DD9EA3B4-38E2-4050-A7CC-FC6550249B74}"/>
          </ac:spMkLst>
        </pc:spChg>
        <pc:spChg chg="mod">
          <ac:chgData name="Pedro Hernández" userId="e8f2381d9c43a7b1" providerId="LiveId" clId="{FB320F27-0733-455E-B398-36E2E4D86DF1}" dt="2017-12-08T11:05:30.968" v="33" actId="20577"/>
          <ac:spMkLst>
            <pc:docMk/>
            <pc:sldMk cId="948334163" sldId="799"/>
            <ac:spMk id="16" creationId="{00000000-0000-0000-0000-000000000000}"/>
          </ac:spMkLst>
        </pc:spChg>
        <pc:picChg chg="add del mod modCrop">
          <ac:chgData name="Pedro Hernández" userId="e8f2381d9c43a7b1" providerId="LiveId" clId="{FB320F27-0733-455E-B398-36E2E4D86DF1}" dt="2017-12-08T14:21:10.471" v="3519" actId="931"/>
          <ac:picMkLst>
            <pc:docMk/>
            <pc:sldMk cId="948334163" sldId="799"/>
            <ac:picMk id="5" creationId="{CE1D2268-07A0-47F9-A896-730BA2D073FD}"/>
          </ac:picMkLst>
        </pc:picChg>
        <pc:picChg chg="add del mod">
          <ac:chgData name="Pedro Hernández" userId="e8f2381d9c43a7b1" providerId="LiveId" clId="{FB320F27-0733-455E-B398-36E2E4D86DF1}" dt="2017-12-08T14:28:44.838" v="3528" actId="478"/>
          <ac:picMkLst>
            <pc:docMk/>
            <pc:sldMk cId="948334163" sldId="799"/>
            <ac:picMk id="8" creationId="{987530A1-9676-4CF0-8BB7-476404F24B4A}"/>
          </ac:picMkLst>
        </pc:picChg>
        <pc:picChg chg="add mod">
          <ac:chgData name="Pedro Hernández" userId="e8f2381d9c43a7b1" providerId="LiveId" clId="{FB320F27-0733-455E-B398-36E2E4D86DF1}" dt="2017-12-08T14:28:52.513" v="3530" actId="27614"/>
          <ac:picMkLst>
            <pc:docMk/>
            <pc:sldMk cId="948334163" sldId="799"/>
            <ac:picMk id="14" creationId="{F24B2C00-73D2-4D55-BC87-AE698C342233}"/>
          </ac:picMkLst>
        </pc:picChg>
      </pc:sldChg>
      <pc:sldChg chg="modSp">
        <pc:chgData name="Pedro Hernández" userId="e8f2381d9c43a7b1" providerId="LiveId" clId="{FB320F27-0733-455E-B398-36E2E4D86DF1}" dt="2017-12-08T16:31:44.763" v="3632" actId="20577"/>
        <pc:sldMkLst>
          <pc:docMk/>
          <pc:sldMk cId="1043886840" sldId="800"/>
        </pc:sldMkLst>
        <pc:spChg chg="mod">
          <ac:chgData name="Pedro Hernández" userId="e8f2381d9c43a7b1" providerId="LiveId" clId="{FB320F27-0733-455E-B398-36E2E4D86DF1}" dt="2017-12-08T16:31:33.510" v="3615" actId="20577"/>
          <ac:spMkLst>
            <pc:docMk/>
            <pc:sldMk cId="1043886840" sldId="800"/>
            <ac:spMk id="2" creationId="{00000000-0000-0000-0000-000000000000}"/>
          </ac:spMkLst>
        </pc:spChg>
        <pc:spChg chg="mod">
          <ac:chgData name="Pedro Hernández" userId="e8f2381d9c43a7b1" providerId="LiveId" clId="{FB320F27-0733-455E-B398-36E2E4D86DF1}" dt="2017-12-08T16:31:44.763" v="3632" actId="20577"/>
          <ac:spMkLst>
            <pc:docMk/>
            <pc:sldMk cId="1043886840" sldId="800"/>
            <ac:spMk id="9" creationId="{00000000-0000-0000-0000-000000000000}"/>
          </ac:spMkLst>
        </pc:spChg>
        <pc:spChg chg="mod">
          <ac:chgData name="Pedro Hernández" userId="e8f2381d9c43a7b1" providerId="LiveId" clId="{FB320F27-0733-455E-B398-36E2E4D86DF1}" dt="2017-12-08T16:31:07.560" v="3595" actId="20577"/>
          <ac:spMkLst>
            <pc:docMk/>
            <pc:sldMk cId="1043886840" sldId="800"/>
            <ac:spMk id="17" creationId="{00000000-0000-0000-0000-000000000000}"/>
          </ac:spMkLst>
        </pc:spChg>
      </pc:sldChg>
      <pc:sldChg chg="addSp delSp modSp modNotesTx">
        <pc:chgData name="Pedro Hernández" userId="e8f2381d9c43a7b1" providerId="LiveId" clId="{FB320F27-0733-455E-B398-36E2E4D86DF1}" dt="2017-12-08T14:15:23.748" v="3329" actId="20577"/>
        <pc:sldMkLst>
          <pc:docMk/>
          <pc:sldMk cId="2013725589" sldId="827"/>
        </pc:sldMkLst>
        <pc:spChg chg="add del">
          <ac:chgData name="Pedro Hernández" userId="e8f2381d9c43a7b1" providerId="LiveId" clId="{FB320F27-0733-455E-B398-36E2E4D86DF1}" dt="2017-12-08T12:25:49.137" v="88" actId="931"/>
          <ac:spMkLst>
            <pc:docMk/>
            <pc:sldMk cId="2013725589" sldId="827"/>
            <ac:spMk id="2" creationId="{00000000-0000-0000-0000-000000000000}"/>
          </ac:spMkLst>
        </pc:spChg>
        <pc:spChg chg="mod">
          <ac:chgData name="Pedro Hernández" userId="e8f2381d9c43a7b1" providerId="LiveId" clId="{FB320F27-0733-455E-B398-36E2E4D86DF1}" dt="2017-12-08T12:42:16.482" v="1116" actId="20577"/>
          <ac:spMkLst>
            <pc:docMk/>
            <pc:sldMk cId="2013725589" sldId="827"/>
            <ac:spMk id="12" creationId="{00000000-0000-0000-0000-000000000000}"/>
          </ac:spMkLst>
        </pc:spChg>
        <pc:spChg chg="mod">
          <ac:chgData name="Pedro Hernández" userId="e8f2381d9c43a7b1" providerId="LiveId" clId="{FB320F27-0733-455E-B398-36E2E4D86DF1}" dt="2017-12-08T12:30:16.999" v="176" actId="20577"/>
          <ac:spMkLst>
            <pc:docMk/>
            <pc:sldMk cId="2013725589" sldId="827"/>
            <ac:spMk id="13" creationId="{00000000-0000-0000-0000-000000000000}"/>
          </ac:spMkLst>
        </pc:spChg>
        <pc:spChg chg="mod">
          <ac:chgData name="Pedro Hernández" userId="e8f2381d9c43a7b1" providerId="LiveId" clId="{FB320F27-0733-455E-B398-36E2E4D86DF1}" dt="2017-12-08T12:53:52.535" v="2134" actId="120"/>
          <ac:spMkLst>
            <pc:docMk/>
            <pc:sldMk cId="2013725589" sldId="827"/>
            <ac:spMk id="16" creationId="{00000000-0000-0000-0000-000000000000}"/>
          </ac:spMkLst>
        </pc:spChg>
        <pc:spChg chg="mod">
          <ac:chgData name="Pedro Hernández" userId="e8f2381d9c43a7b1" providerId="LiveId" clId="{FB320F27-0733-455E-B398-36E2E4D86DF1}" dt="2017-12-08T12:53:54.866" v="2135" actId="120"/>
          <ac:spMkLst>
            <pc:docMk/>
            <pc:sldMk cId="2013725589" sldId="827"/>
            <ac:spMk id="19" creationId="{00000000-0000-0000-0000-000000000000}"/>
          </ac:spMkLst>
        </pc:spChg>
        <pc:picChg chg="add del mod">
          <ac:chgData name="Pedro Hernández" userId="e8f2381d9c43a7b1" providerId="LiveId" clId="{FB320F27-0733-455E-B398-36E2E4D86DF1}" dt="2017-12-08T12:25:05.050" v="87" actId="20577"/>
          <ac:picMkLst>
            <pc:docMk/>
            <pc:sldMk cId="2013725589" sldId="827"/>
            <ac:picMk id="3" creationId="{5D6AB041-EE1C-4440-9339-58E5D40A8A23}"/>
          </ac:picMkLst>
        </pc:picChg>
        <pc:picChg chg="add mod modCrop">
          <ac:chgData name="Pedro Hernández" userId="e8f2381d9c43a7b1" providerId="LiveId" clId="{FB320F27-0733-455E-B398-36E2E4D86DF1}" dt="2017-12-08T12:26:14.482" v="92" actId="18131"/>
          <ac:picMkLst>
            <pc:docMk/>
            <pc:sldMk cId="2013725589" sldId="827"/>
            <ac:picMk id="5" creationId="{8BB87A93-B1FB-4FB5-9E9B-D6BB63288635}"/>
          </ac:picMkLst>
        </pc:picChg>
      </pc:sldChg>
      <pc:sldChg chg="add">
        <pc:chgData name="Pedro Hernández" userId="e8f2381d9c43a7b1" providerId="LiveId" clId="{FB320F27-0733-455E-B398-36E2E4D86DF1}" dt="2017-12-08T12:24:46.086" v="83" actId="27614"/>
        <pc:sldMkLst>
          <pc:docMk/>
          <pc:sldMk cId="3255314741" sldId="885"/>
        </pc:sldMkLst>
      </pc:sldChg>
      <pc:sldChg chg="addSp delSp modSp add ord modNotesTx">
        <pc:chgData name="Pedro Hernández" userId="e8f2381d9c43a7b1" providerId="LiveId" clId="{FB320F27-0733-455E-B398-36E2E4D86DF1}" dt="2017-12-08T14:15:47.371" v="3335" actId="20577"/>
        <pc:sldMkLst>
          <pc:docMk/>
          <pc:sldMk cId="1903645" sldId="886"/>
        </pc:sldMkLst>
        <pc:spChg chg="mod">
          <ac:chgData name="Pedro Hernández" userId="e8f2381d9c43a7b1" providerId="LiveId" clId="{FB320F27-0733-455E-B398-36E2E4D86DF1}" dt="2017-12-08T12:42:24.743" v="1129" actId="20577"/>
          <ac:spMkLst>
            <pc:docMk/>
            <pc:sldMk cId="1903645" sldId="886"/>
            <ac:spMk id="3" creationId="{00000000-0000-0000-0000-000000000000}"/>
          </ac:spMkLst>
        </pc:spChg>
        <pc:spChg chg="mod">
          <ac:chgData name="Pedro Hernández" userId="e8f2381d9c43a7b1" providerId="LiveId" clId="{FB320F27-0733-455E-B398-36E2E4D86DF1}" dt="2017-12-08T12:41:51.369" v="1094" actId="20577"/>
          <ac:spMkLst>
            <pc:docMk/>
            <pc:sldMk cId="1903645" sldId="886"/>
            <ac:spMk id="4" creationId="{00000000-0000-0000-0000-000000000000}"/>
          </ac:spMkLst>
        </pc:spChg>
        <pc:spChg chg="del">
          <ac:chgData name="Pedro Hernández" userId="e8f2381d9c43a7b1" providerId="LiveId" clId="{FB320F27-0733-455E-B398-36E2E4D86DF1}" dt="2017-12-08T12:41:07.854" v="1063" actId="931"/>
          <ac:spMkLst>
            <pc:docMk/>
            <pc:sldMk cId="1903645" sldId="886"/>
            <ac:spMk id="10" creationId="{00000000-0000-0000-0000-000000000000}"/>
          </ac:spMkLst>
        </pc:spChg>
        <pc:spChg chg="mod">
          <ac:chgData name="Pedro Hernández" userId="e8f2381d9c43a7b1" providerId="LiveId" clId="{FB320F27-0733-455E-B398-36E2E4D86DF1}" dt="2017-12-08T14:15:47.371" v="3335" actId="20577"/>
          <ac:spMkLst>
            <pc:docMk/>
            <pc:sldMk cId="1903645" sldId="886"/>
            <ac:spMk id="15" creationId="{00000000-0000-0000-0000-000000000000}"/>
          </ac:spMkLst>
        </pc:spChg>
        <pc:picChg chg="add mod modCrop">
          <ac:chgData name="Pedro Hernández" userId="e8f2381d9c43a7b1" providerId="LiveId" clId="{FB320F27-0733-455E-B398-36E2E4D86DF1}" dt="2017-12-08T12:41:18.112" v="1065" actId="18131"/>
          <ac:picMkLst>
            <pc:docMk/>
            <pc:sldMk cId="1903645" sldId="886"/>
            <ac:picMk id="6" creationId="{7398183A-142E-4255-9207-9BC50F9997A7}"/>
          </ac:picMkLst>
        </pc:picChg>
      </pc:sldChg>
      <pc:sldChg chg="addSp delSp modSp add ord modNotesTx">
        <pc:chgData name="Pedro Hernández" userId="e8f2381d9c43a7b1" providerId="LiveId" clId="{FB320F27-0733-455E-B398-36E2E4D86DF1}" dt="2017-12-08T14:28:33.355" v="3527" actId="18131"/>
        <pc:sldMkLst>
          <pc:docMk/>
          <pc:sldMk cId="2638731661" sldId="887"/>
        </pc:sldMkLst>
        <pc:spChg chg="del">
          <ac:chgData name="Pedro Hernández" userId="e8f2381d9c43a7b1" providerId="LiveId" clId="{FB320F27-0733-455E-B398-36E2E4D86DF1}" dt="2017-12-08T13:14:32.125" v="2411" actId="931"/>
          <ac:spMkLst>
            <pc:docMk/>
            <pc:sldMk cId="2638731661" sldId="887"/>
            <ac:spMk id="2" creationId="{00000000-0000-0000-0000-000000000000}"/>
          </ac:spMkLst>
        </pc:spChg>
        <pc:spChg chg="mod">
          <ac:chgData name="Pedro Hernández" userId="e8f2381d9c43a7b1" providerId="LiveId" clId="{FB320F27-0733-455E-B398-36E2E4D86DF1}" dt="2017-12-08T13:13:54.558" v="2361" actId="20577"/>
          <ac:spMkLst>
            <pc:docMk/>
            <pc:sldMk cId="2638731661" sldId="887"/>
            <ac:spMk id="19" creationId="{00000000-0000-0000-0000-000000000000}"/>
          </ac:spMkLst>
        </pc:spChg>
        <pc:spChg chg="del">
          <ac:chgData name="Pedro Hernández" userId="e8f2381d9c43a7b1" providerId="LiveId" clId="{FB320F27-0733-455E-B398-36E2E4D86DF1}" dt="2017-12-08T13:17:16.878" v="2656" actId="478"/>
          <ac:spMkLst>
            <pc:docMk/>
            <pc:sldMk cId="2638731661" sldId="887"/>
            <ac:spMk id="21" creationId="{00000000-0000-0000-0000-000000000000}"/>
          </ac:spMkLst>
        </pc:spChg>
        <pc:spChg chg="mod">
          <ac:chgData name="Pedro Hernández" userId="e8f2381d9c43a7b1" providerId="LiveId" clId="{FB320F27-0733-455E-B398-36E2E4D86DF1}" dt="2017-12-08T13:14:21.700" v="2410" actId="20577"/>
          <ac:spMkLst>
            <pc:docMk/>
            <pc:sldMk cId="2638731661" sldId="887"/>
            <ac:spMk id="24" creationId="{00000000-0000-0000-0000-000000000000}"/>
          </ac:spMkLst>
        </pc:spChg>
        <pc:spChg chg="mod">
          <ac:chgData name="Pedro Hernández" userId="e8f2381d9c43a7b1" providerId="LiveId" clId="{FB320F27-0733-455E-B398-36E2E4D86DF1}" dt="2017-12-08T13:15:11.279" v="2421" actId="20577"/>
          <ac:spMkLst>
            <pc:docMk/>
            <pc:sldMk cId="2638731661" sldId="887"/>
            <ac:spMk id="27" creationId="{00000000-0000-0000-0000-000000000000}"/>
          </ac:spMkLst>
        </pc:spChg>
        <pc:spChg chg="mod">
          <ac:chgData name="Pedro Hernández" userId="e8f2381d9c43a7b1" providerId="LiveId" clId="{FB320F27-0733-455E-B398-36E2E4D86DF1}" dt="2017-12-08T13:15:40.410" v="2504" actId="20577"/>
          <ac:spMkLst>
            <pc:docMk/>
            <pc:sldMk cId="2638731661" sldId="887"/>
            <ac:spMk id="30" creationId="{00000000-0000-0000-0000-000000000000}"/>
          </ac:spMkLst>
        </pc:spChg>
        <pc:spChg chg="mod">
          <ac:chgData name="Pedro Hernández" userId="e8f2381d9c43a7b1" providerId="LiveId" clId="{FB320F27-0733-455E-B398-36E2E4D86DF1}" dt="2017-12-08T13:15:49.442" v="2511" actId="20577"/>
          <ac:spMkLst>
            <pc:docMk/>
            <pc:sldMk cId="2638731661" sldId="887"/>
            <ac:spMk id="31" creationId="{00000000-0000-0000-0000-000000000000}"/>
          </ac:spMkLst>
        </pc:spChg>
        <pc:spChg chg="mod">
          <ac:chgData name="Pedro Hernández" userId="e8f2381d9c43a7b1" providerId="LiveId" clId="{FB320F27-0733-455E-B398-36E2E4D86DF1}" dt="2017-12-08T13:16:31.768" v="2585" actId="20577"/>
          <ac:spMkLst>
            <pc:docMk/>
            <pc:sldMk cId="2638731661" sldId="887"/>
            <ac:spMk id="33" creationId="{00000000-0000-0000-0000-000000000000}"/>
          </ac:spMkLst>
        </pc:spChg>
        <pc:spChg chg="mod">
          <ac:chgData name="Pedro Hernández" userId="e8f2381d9c43a7b1" providerId="LiveId" clId="{FB320F27-0733-455E-B398-36E2E4D86DF1}" dt="2017-12-08T13:16:41.609" v="2591" actId="20577"/>
          <ac:spMkLst>
            <pc:docMk/>
            <pc:sldMk cId="2638731661" sldId="887"/>
            <ac:spMk id="34" creationId="{00000000-0000-0000-0000-000000000000}"/>
          </ac:spMkLst>
        </pc:spChg>
        <pc:spChg chg="mod">
          <ac:chgData name="Pedro Hernández" userId="e8f2381d9c43a7b1" providerId="LiveId" clId="{FB320F27-0733-455E-B398-36E2E4D86DF1}" dt="2017-12-08T13:17:10.656" v="2655" actId="20577"/>
          <ac:spMkLst>
            <pc:docMk/>
            <pc:sldMk cId="2638731661" sldId="887"/>
            <ac:spMk id="36" creationId="{00000000-0000-0000-0000-000000000000}"/>
          </ac:spMkLst>
        </pc:spChg>
        <pc:spChg chg="del">
          <ac:chgData name="Pedro Hernández" userId="e8f2381d9c43a7b1" providerId="LiveId" clId="{FB320F27-0733-455E-B398-36E2E4D86DF1}" dt="2017-12-08T13:17:19.482" v="2657" actId="478"/>
          <ac:spMkLst>
            <pc:docMk/>
            <pc:sldMk cId="2638731661" sldId="887"/>
            <ac:spMk id="37" creationId="{00000000-0000-0000-0000-000000000000}"/>
          </ac:spMkLst>
        </pc:spChg>
        <pc:spChg chg="del">
          <ac:chgData name="Pedro Hernández" userId="e8f2381d9c43a7b1" providerId="LiveId" clId="{FB320F27-0733-455E-B398-36E2E4D86DF1}" dt="2017-12-08T13:17:21.979" v="2658" actId="478"/>
          <ac:spMkLst>
            <pc:docMk/>
            <pc:sldMk cId="2638731661" sldId="887"/>
            <ac:spMk id="39" creationId="{00000000-0000-0000-0000-000000000000}"/>
          </ac:spMkLst>
        </pc:spChg>
        <pc:picChg chg="add mod modCrop">
          <ac:chgData name="Pedro Hernández" userId="e8f2381d9c43a7b1" providerId="LiveId" clId="{FB320F27-0733-455E-B398-36E2E4D86DF1}" dt="2017-12-08T14:28:33.355" v="3527" actId="18131"/>
          <ac:picMkLst>
            <pc:docMk/>
            <pc:sldMk cId="2638731661" sldId="887"/>
            <ac:picMk id="4" creationId="{3E1A0F2F-0687-4BA5-83C6-59FEF74AB098}"/>
          </ac:picMkLst>
        </pc:picChg>
      </pc:sldChg>
      <pc:sldChg chg="modSp add ord">
        <pc:chgData name="Pedro Hernández" userId="e8f2381d9c43a7b1" providerId="LiveId" clId="{FB320F27-0733-455E-B398-36E2E4D86DF1}" dt="2017-12-08T16:28:11.549" v="3559" actId="20577"/>
        <pc:sldMkLst>
          <pc:docMk/>
          <pc:sldMk cId="852649598" sldId="888"/>
        </pc:sldMkLst>
        <pc:spChg chg="mod">
          <ac:chgData name="Pedro Hernández" userId="e8f2381d9c43a7b1" providerId="LiveId" clId="{FB320F27-0733-455E-B398-36E2E4D86DF1}" dt="2017-12-08T16:28:03.689" v="3547" actId="20577"/>
          <ac:spMkLst>
            <pc:docMk/>
            <pc:sldMk cId="852649598" sldId="888"/>
            <ac:spMk id="30" creationId="{00000000-0000-0000-0000-000000000000}"/>
          </ac:spMkLst>
        </pc:spChg>
        <pc:spChg chg="mod">
          <ac:chgData name="Pedro Hernández" userId="e8f2381d9c43a7b1" providerId="LiveId" clId="{FB320F27-0733-455E-B398-36E2E4D86DF1}" dt="2017-12-08T16:28:11.549" v="3559" actId="20577"/>
          <ac:spMkLst>
            <pc:docMk/>
            <pc:sldMk cId="852649598" sldId="888"/>
            <ac:spMk id="31" creationId="{00000000-0000-0000-0000-000000000000}"/>
          </ac:spMkLst>
        </pc:spChg>
      </pc:sldChg>
      <pc:sldChg chg="add">
        <pc:chgData name="Pedro Hernández" userId="e8f2381d9c43a7b1" providerId="LiveId" clId="{FB320F27-0733-455E-B398-36E2E4D86DF1}" dt="2017-12-08T16:31:56.849" v="3633" actId="404"/>
        <pc:sldMkLst>
          <pc:docMk/>
          <pc:sldMk cId="2603579209" sldId="889"/>
        </pc:sldMkLst>
      </pc:sldChg>
      <pc:sldChg chg="modSp add ord">
        <pc:chgData name="Pedro Hernández" userId="e8f2381d9c43a7b1" providerId="LiveId" clId="{FB320F27-0733-455E-B398-36E2E4D86DF1}" dt="2017-12-08T16:32:46.420" v="3659" actId="404"/>
        <pc:sldMkLst>
          <pc:docMk/>
          <pc:sldMk cId="161887207" sldId="890"/>
        </pc:sldMkLst>
        <pc:spChg chg="mod">
          <ac:chgData name="Pedro Hernández" userId="e8f2381d9c43a7b1" providerId="LiveId" clId="{FB320F27-0733-455E-B398-36E2E4D86DF1}" dt="2017-12-08T16:32:46.420" v="3659" actId="404"/>
          <ac:spMkLst>
            <pc:docMk/>
            <pc:sldMk cId="161887207" sldId="890"/>
            <ac:spMk id="2" creationId="{00000000-0000-0000-0000-000000000000}"/>
          </ac:spMkLst>
        </pc:spChg>
      </pc:sldChg>
    </pc:docChg>
  </pc:docChgLst>
  <pc:docChgLst>
    <pc:chgData name="Pedro Hernández" userId="e8f2381d9c43a7b1" providerId="LiveId" clId="{F8675CC3-F3ED-43B2-BA52-6F287602858D}"/>
    <pc:docChg chg="modSld">
      <pc:chgData name="Pedro Hernández" userId="e8f2381d9c43a7b1" providerId="LiveId" clId="{F8675CC3-F3ED-43B2-BA52-6F287602858D}" dt="2017-12-08T11:02:02.434" v="27" actId="20577"/>
      <pc:docMkLst>
        <pc:docMk/>
      </pc:docMkLst>
      <pc:sldChg chg="modSp">
        <pc:chgData name="Pedro Hernández" userId="e8f2381d9c43a7b1" providerId="LiveId" clId="{F8675CC3-F3ED-43B2-BA52-6F287602858D}" dt="2017-12-08T11:02:02.434" v="27" actId="20577"/>
        <pc:sldMkLst>
          <pc:docMk/>
          <pc:sldMk cId="948334163" sldId="799"/>
        </pc:sldMkLst>
        <pc:spChg chg="mod">
          <ac:chgData name="Pedro Hernández" userId="e8f2381d9c43a7b1" providerId="LiveId" clId="{F8675CC3-F3ED-43B2-BA52-6F287602858D}" dt="2017-12-08T11:01:49.768" v="17" actId="20577"/>
          <ac:spMkLst>
            <pc:docMk/>
            <pc:sldMk cId="948334163" sldId="799"/>
            <ac:spMk id="2" creationId="{00000000-0000-0000-0000-000000000000}"/>
          </ac:spMkLst>
        </pc:spChg>
        <pc:spChg chg="mod">
          <ac:chgData name="Pedro Hernández" userId="e8f2381d9c43a7b1" providerId="LiveId" clId="{F8675CC3-F3ED-43B2-BA52-6F287602858D}" dt="2017-12-08T11:01:56.082" v="22" actId="20577"/>
          <ac:spMkLst>
            <pc:docMk/>
            <pc:sldMk cId="948334163" sldId="799"/>
            <ac:spMk id="9" creationId="{00000000-0000-0000-0000-000000000000}"/>
          </ac:spMkLst>
        </pc:spChg>
        <pc:spChg chg="mod">
          <ac:chgData name="Pedro Hernández" userId="e8f2381d9c43a7b1" providerId="LiveId" clId="{F8675CC3-F3ED-43B2-BA52-6F287602858D}" dt="2017-12-08T11:02:02.434" v="27" actId="20577"/>
          <ac:spMkLst>
            <pc:docMk/>
            <pc:sldMk cId="948334163" sldId="799"/>
            <ac:spMk id="16" creationId="{00000000-0000-0000-0000-000000000000}"/>
          </ac:spMkLst>
        </pc:spChg>
        <pc:spChg chg="mod">
          <ac:chgData name="Pedro Hernández" userId="e8f2381d9c43a7b1" providerId="LiveId" clId="{F8675CC3-F3ED-43B2-BA52-6F287602858D}" dt="2017-12-08T11:01:44.811" v="10" actId="20577"/>
          <ac:spMkLst>
            <pc:docMk/>
            <pc:sldMk cId="948334163" sldId="799"/>
            <ac:spMk id="17" creationId="{00000000-0000-0000-0000-000000000000}"/>
          </ac:spMkLst>
        </pc:spChg>
      </pc:sldChg>
    </pc:docChg>
  </pc:docChgLst>
  <pc:docChgLst>
    <pc:chgData name="Pedro Hernández" userId="e8f2381d9c43a7b1" providerId="LiveId" clId="{DA32FF01-E4AD-4C5A-972D-4FCB0E6B0A75}"/>
    <pc:docChg chg="undo custSel addSld delSld modSld sldOrd">
      <pc:chgData name="Pedro Hernández" userId="e8f2381d9c43a7b1" providerId="LiveId" clId="{DA32FF01-E4AD-4C5A-972D-4FCB0E6B0A75}" dt="2017-12-10T22:46:04.944" v="1923" actId="2696"/>
      <pc:docMkLst>
        <pc:docMk/>
      </pc:docMkLst>
      <pc:sldChg chg="del">
        <pc:chgData name="Pedro Hernández" userId="e8f2381d9c43a7b1" providerId="LiveId" clId="{DA32FF01-E4AD-4C5A-972D-4FCB0E6B0A75}" dt="2017-12-10T22:46:01.015" v="1857" actId="2696"/>
        <pc:sldMkLst>
          <pc:docMk/>
          <pc:sldMk cId="1351538839" sldId="619"/>
        </pc:sldMkLst>
      </pc:sldChg>
      <pc:sldChg chg="del">
        <pc:chgData name="Pedro Hernández" userId="e8f2381d9c43a7b1" providerId="LiveId" clId="{DA32FF01-E4AD-4C5A-972D-4FCB0E6B0A75}" dt="2017-12-10T22:46:04.582" v="1920" actId="2696"/>
        <pc:sldMkLst>
          <pc:docMk/>
          <pc:sldMk cId="586235379" sldId="649"/>
        </pc:sldMkLst>
      </pc:sldChg>
      <pc:sldChg chg="del">
        <pc:chgData name="Pedro Hernández" userId="e8f2381d9c43a7b1" providerId="LiveId" clId="{DA32FF01-E4AD-4C5A-972D-4FCB0E6B0A75}" dt="2017-12-10T22:46:04.741" v="1921" actId="2696"/>
        <pc:sldMkLst>
          <pc:docMk/>
          <pc:sldMk cId="2032894977" sldId="650"/>
        </pc:sldMkLst>
      </pc:sldChg>
      <pc:sldChg chg="del">
        <pc:chgData name="Pedro Hernández" userId="e8f2381d9c43a7b1" providerId="LiveId" clId="{DA32FF01-E4AD-4C5A-972D-4FCB0E6B0A75}" dt="2017-12-10T22:46:04.859" v="1922" actId="2696"/>
        <pc:sldMkLst>
          <pc:docMk/>
          <pc:sldMk cId="262692685" sldId="651"/>
        </pc:sldMkLst>
      </pc:sldChg>
      <pc:sldChg chg="del">
        <pc:chgData name="Pedro Hernández" userId="e8f2381d9c43a7b1" providerId="LiveId" clId="{DA32FF01-E4AD-4C5A-972D-4FCB0E6B0A75}" dt="2017-12-10T22:46:04.944" v="1923" actId="2696"/>
        <pc:sldMkLst>
          <pc:docMk/>
          <pc:sldMk cId="1859031536" sldId="652"/>
        </pc:sldMkLst>
      </pc:sldChg>
      <pc:sldChg chg="del">
        <pc:chgData name="Pedro Hernández" userId="e8f2381d9c43a7b1" providerId="LiveId" clId="{DA32FF01-E4AD-4C5A-972D-4FCB0E6B0A75}" dt="2017-12-10T22:46:04.320" v="1916" actId="2696"/>
        <pc:sldMkLst>
          <pc:docMk/>
          <pc:sldMk cId="260401255" sldId="715"/>
        </pc:sldMkLst>
      </pc:sldChg>
      <pc:sldChg chg="del">
        <pc:chgData name="Pedro Hernández" userId="e8f2381d9c43a7b1" providerId="LiveId" clId="{DA32FF01-E4AD-4C5A-972D-4FCB0E6B0A75}" dt="2017-12-10T22:46:01.918" v="1881" actId="2696"/>
        <pc:sldMkLst>
          <pc:docMk/>
          <pc:sldMk cId="1854319435" sldId="764"/>
        </pc:sldMkLst>
      </pc:sldChg>
      <pc:sldChg chg="del">
        <pc:chgData name="Pedro Hernández" userId="e8f2381d9c43a7b1" providerId="LiveId" clId="{DA32FF01-E4AD-4C5A-972D-4FCB0E6B0A75}" dt="2017-12-10T22:46:02.073" v="1887" actId="2696"/>
        <pc:sldMkLst>
          <pc:docMk/>
          <pc:sldMk cId="1698783835" sldId="767"/>
        </pc:sldMkLst>
      </pc:sldChg>
      <pc:sldChg chg="del">
        <pc:chgData name="Pedro Hernández" userId="e8f2381d9c43a7b1" providerId="LiveId" clId="{DA32FF01-E4AD-4C5A-972D-4FCB0E6B0A75}" dt="2017-12-10T22:46:01.083" v="1859" actId="2696"/>
        <pc:sldMkLst>
          <pc:docMk/>
          <pc:sldMk cId="69334289" sldId="801"/>
        </pc:sldMkLst>
      </pc:sldChg>
      <pc:sldChg chg="del">
        <pc:chgData name="Pedro Hernández" userId="e8f2381d9c43a7b1" providerId="LiveId" clId="{DA32FF01-E4AD-4C5A-972D-4FCB0E6B0A75}" dt="2017-12-10T22:46:01.315" v="1866" actId="2696"/>
        <pc:sldMkLst>
          <pc:docMk/>
          <pc:sldMk cId="768334248" sldId="802"/>
        </pc:sldMkLst>
      </pc:sldChg>
      <pc:sldChg chg="del">
        <pc:chgData name="Pedro Hernández" userId="e8f2381d9c43a7b1" providerId="LiveId" clId="{DA32FF01-E4AD-4C5A-972D-4FCB0E6B0A75}" dt="2017-12-10T22:46:01.692" v="1874" actId="2696"/>
        <pc:sldMkLst>
          <pc:docMk/>
          <pc:sldMk cId="667118217" sldId="803"/>
        </pc:sldMkLst>
      </pc:sldChg>
      <pc:sldChg chg="del">
        <pc:chgData name="Pedro Hernández" userId="e8f2381d9c43a7b1" providerId="LiveId" clId="{DA32FF01-E4AD-4C5A-972D-4FCB0E6B0A75}" dt="2017-12-10T22:46:02.130" v="1889" actId="2696"/>
        <pc:sldMkLst>
          <pc:docMk/>
          <pc:sldMk cId="1574120566" sldId="804"/>
        </pc:sldMkLst>
      </pc:sldChg>
      <pc:sldChg chg="del">
        <pc:chgData name="Pedro Hernández" userId="e8f2381d9c43a7b1" providerId="LiveId" clId="{DA32FF01-E4AD-4C5A-972D-4FCB0E6B0A75}" dt="2017-12-10T22:46:02.938" v="1905" actId="2696"/>
        <pc:sldMkLst>
          <pc:docMk/>
          <pc:sldMk cId="2067750295" sldId="805"/>
        </pc:sldMkLst>
      </pc:sldChg>
      <pc:sldChg chg="del">
        <pc:chgData name="Pedro Hernández" userId="e8f2381d9c43a7b1" providerId="LiveId" clId="{DA32FF01-E4AD-4C5A-972D-4FCB0E6B0A75}" dt="2017-12-10T22:46:04.351" v="1917" actId="2696"/>
        <pc:sldMkLst>
          <pc:docMk/>
          <pc:sldMk cId="1005740661" sldId="806"/>
        </pc:sldMkLst>
      </pc:sldChg>
      <pc:sldChg chg="del">
        <pc:chgData name="Pedro Hernández" userId="e8f2381d9c43a7b1" providerId="LiveId" clId="{DA32FF01-E4AD-4C5A-972D-4FCB0E6B0A75}" dt="2017-12-10T22:46:04.432" v="1919" actId="2696"/>
        <pc:sldMkLst>
          <pc:docMk/>
          <pc:sldMk cId="822237575" sldId="807"/>
        </pc:sldMkLst>
      </pc:sldChg>
      <pc:sldChg chg="del">
        <pc:chgData name="Pedro Hernández" userId="e8f2381d9c43a7b1" providerId="LiveId" clId="{DA32FF01-E4AD-4C5A-972D-4FCB0E6B0A75}" dt="2017-12-10T22:46:00.516" v="1847" actId="2696"/>
        <pc:sldMkLst>
          <pc:docMk/>
          <pc:sldMk cId="772386811" sldId="811"/>
        </pc:sldMkLst>
      </pc:sldChg>
      <pc:sldChg chg="del">
        <pc:chgData name="Pedro Hernández" userId="e8f2381d9c43a7b1" providerId="LiveId" clId="{DA32FF01-E4AD-4C5A-972D-4FCB0E6B0A75}" dt="2017-12-10T22:46:00.576" v="1848" actId="2696"/>
        <pc:sldMkLst>
          <pc:docMk/>
          <pc:sldMk cId="866877876" sldId="812"/>
        </pc:sldMkLst>
      </pc:sldChg>
      <pc:sldChg chg="del">
        <pc:chgData name="Pedro Hernández" userId="e8f2381d9c43a7b1" providerId="LiveId" clId="{DA32FF01-E4AD-4C5A-972D-4FCB0E6B0A75}" dt="2017-12-10T22:46:00.627" v="1849" actId="2696"/>
        <pc:sldMkLst>
          <pc:docMk/>
          <pc:sldMk cId="1435335514" sldId="814"/>
        </pc:sldMkLst>
      </pc:sldChg>
      <pc:sldChg chg="del">
        <pc:chgData name="Pedro Hernández" userId="e8f2381d9c43a7b1" providerId="LiveId" clId="{DA32FF01-E4AD-4C5A-972D-4FCB0E6B0A75}" dt="2017-12-10T22:46:00.671" v="1850" actId="2696"/>
        <pc:sldMkLst>
          <pc:docMk/>
          <pc:sldMk cId="527573015" sldId="815"/>
        </pc:sldMkLst>
      </pc:sldChg>
      <pc:sldChg chg="del">
        <pc:chgData name="Pedro Hernández" userId="e8f2381d9c43a7b1" providerId="LiveId" clId="{DA32FF01-E4AD-4C5A-972D-4FCB0E6B0A75}" dt="2017-12-10T22:46:00.779" v="1852" actId="2696"/>
        <pc:sldMkLst>
          <pc:docMk/>
          <pc:sldMk cId="56051514" sldId="816"/>
        </pc:sldMkLst>
      </pc:sldChg>
      <pc:sldChg chg="del">
        <pc:chgData name="Pedro Hernández" userId="e8f2381d9c43a7b1" providerId="LiveId" clId="{DA32FF01-E4AD-4C5A-972D-4FCB0E6B0A75}" dt="2017-12-10T22:46:00.951" v="1855" actId="2696"/>
        <pc:sldMkLst>
          <pc:docMk/>
          <pc:sldMk cId="1534172206" sldId="817"/>
        </pc:sldMkLst>
      </pc:sldChg>
      <pc:sldChg chg="del">
        <pc:chgData name="Pedro Hernández" userId="e8f2381d9c43a7b1" providerId="LiveId" clId="{DA32FF01-E4AD-4C5A-972D-4FCB0E6B0A75}" dt="2017-12-10T22:46:00.987" v="1856" actId="2696"/>
        <pc:sldMkLst>
          <pc:docMk/>
          <pc:sldMk cId="3196387" sldId="819"/>
        </pc:sldMkLst>
      </pc:sldChg>
      <pc:sldChg chg="del">
        <pc:chgData name="Pedro Hernández" userId="e8f2381d9c43a7b1" providerId="LiveId" clId="{DA32FF01-E4AD-4C5A-972D-4FCB0E6B0A75}" dt="2017-12-10T22:46:00.730" v="1851" actId="2696"/>
        <pc:sldMkLst>
          <pc:docMk/>
          <pc:sldMk cId="1717316844" sldId="820"/>
        </pc:sldMkLst>
      </pc:sldChg>
      <pc:sldChg chg="del">
        <pc:chgData name="Pedro Hernández" userId="e8f2381d9c43a7b1" providerId="LiveId" clId="{DA32FF01-E4AD-4C5A-972D-4FCB0E6B0A75}" dt="2017-12-10T22:46:00.843" v="1853" actId="2696"/>
        <pc:sldMkLst>
          <pc:docMk/>
          <pc:sldMk cId="2049937371" sldId="822"/>
        </pc:sldMkLst>
      </pc:sldChg>
      <pc:sldChg chg="del">
        <pc:chgData name="Pedro Hernández" userId="e8f2381d9c43a7b1" providerId="LiveId" clId="{DA32FF01-E4AD-4C5A-972D-4FCB0E6B0A75}" dt="2017-12-10T22:46:00.897" v="1854" actId="2696"/>
        <pc:sldMkLst>
          <pc:docMk/>
          <pc:sldMk cId="1394900233" sldId="823"/>
        </pc:sldMkLst>
      </pc:sldChg>
      <pc:sldChg chg="del">
        <pc:chgData name="Pedro Hernández" userId="e8f2381d9c43a7b1" providerId="LiveId" clId="{DA32FF01-E4AD-4C5A-972D-4FCB0E6B0A75}" dt="2017-12-10T22:46:01.219" v="1862" actId="2696"/>
        <pc:sldMkLst>
          <pc:docMk/>
          <pc:sldMk cId="600476359" sldId="825"/>
        </pc:sldMkLst>
      </pc:sldChg>
      <pc:sldChg chg="del">
        <pc:chgData name="Pedro Hernández" userId="e8f2381d9c43a7b1" providerId="LiveId" clId="{DA32FF01-E4AD-4C5A-972D-4FCB0E6B0A75}" dt="2017-12-10T22:46:01.250" v="1864" actId="2696"/>
        <pc:sldMkLst>
          <pc:docMk/>
          <pc:sldMk cId="1868042094" sldId="828"/>
        </pc:sldMkLst>
      </pc:sldChg>
      <pc:sldChg chg="del">
        <pc:chgData name="Pedro Hernández" userId="e8f2381d9c43a7b1" providerId="LiveId" clId="{DA32FF01-E4AD-4C5A-972D-4FCB0E6B0A75}" dt="2017-12-10T22:46:01.153" v="1860" actId="2696"/>
        <pc:sldMkLst>
          <pc:docMk/>
          <pc:sldMk cId="1696563045" sldId="829"/>
        </pc:sldMkLst>
      </pc:sldChg>
      <pc:sldChg chg="del">
        <pc:chgData name="Pedro Hernández" userId="e8f2381d9c43a7b1" providerId="LiveId" clId="{DA32FF01-E4AD-4C5A-972D-4FCB0E6B0A75}" dt="2017-12-10T22:46:01.421" v="1867" actId="2696"/>
        <pc:sldMkLst>
          <pc:docMk/>
          <pc:sldMk cId="213764537" sldId="831"/>
        </pc:sldMkLst>
      </pc:sldChg>
      <pc:sldChg chg="del">
        <pc:chgData name="Pedro Hernández" userId="e8f2381d9c43a7b1" providerId="LiveId" clId="{DA32FF01-E4AD-4C5A-972D-4FCB0E6B0A75}" dt="2017-12-10T22:46:01.547" v="1869" actId="2696"/>
        <pc:sldMkLst>
          <pc:docMk/>
          <pc:sldMk cId="1833429414" sldId="833"/>
        </pc:sldMkLst>
      </pc:sldChg>
      <pc:sldChg chg="del">
        <pc:chgData name="Pedro Hernández" userId="e8f2381d9c43a7b1" providerId="LiveId" clId="{DA32FF01-E4AD-4C5A-972D-4FCB0E6B0A75}" dt="2017-12-10T22:46:01.488" v="1868" actId="2696"/>
        <pc:sldMkLst>
          <pc:docMk/>
          <pc:sldMk cId="724926396" sldId="834"/>
        </pc:sldMkLst>
      </pc:sldChg>
      <pc:sldChg chg="del">
        <pc:chgData name="Pedro Hernández" userId="e8f2381d9c43a7b1" providerId="LiveId" clId="{DA32FF01-E4AD-4C5A-972D-4FCB0E6B0A75}" dt="2017-12-10T22:46:01.607" v="1870" actId="2696"/>
        <pc:sldMkLst>
          <pc:docMk/>
          <pc:sldMk cId="5876188" sldId="836"/>
        </pc:sldMkLst>
      </pc:sldChg>
      <pc:sldChg chg="del">
        <pc:chgData name="Pedro Hernández" userId="e8f2381d9c43a7b1" providerId="LiveId" clId="{DA32FF01-E4AD-4C5A-972D-4FCB0E6B0A75}" dt="2017-12-10T22:46:01.637" v="1872" actId="2696"/>
        <pc:sldMkLst>
          <pc:docMk/>
          <pc:sldMk cId="1509434072" sldId="837"/>
        </pc:sldMkLst>
      </pc:sldChg>
      <pc:sldChg chg="del">
        <pc:chgData name="Pedro Hernández" userId="e8f2381d9c43a7b1" providerId="LiveId" clId="{DA32FF01-E4AD-4C5A-972D-4FCB0E6B0A75}" dt="2017-12-10T22:46:01.818" v="1877" actId="2696"/>
        <pc:sldMkLst>
          <pc:docMk/>
          <pc:sldMk cId="460105690" sldId="839"/>
        </pc:sldMkLst>
      </pc:sldChg>
      <pc:sldChg chg="del">
        <pc:chgData name="Pedro Hernández" userId="e8f2381d9c43a7b1" providerId="LiveId" clId="{DA32FF01-E4AD-4C5A-972D-4FCB0E6B0A75}" dt="2017-12-10T22:46:02.028" v="1885" actId="2696"/>
        <pc:sldMkLst>
          <pc:docMk/>
          <pc:sldMk cId="563913055" sldId="848"/>
        </pc:sldMkLst>
      </pc:sldChg>
      <pc:sldChg chg="del">
        <pc:chgData name="Pedro Hernández" userId="e8f2381d9c43a7b1" providerId="LiveId" clId="{DA32FF01-E4AD-4C5A-972D-4FCB0E6B0A75}" dt="2017-12-10T22:46:01.868" v="1879" actId="2696"/>
        <pc:sldMkLst>
          <pc:docMk/>
          <pc:sldMk cId="1839555339" sldId="849"/>
        </pc:sldMkLst>
      </pc:sldChg>
      <pc:sldChg chg="del">
        <pc:chgData name="Pedro Hernández" userId="e8f2381d9c43a7b1" providerId="LiveId" clId="{DA32FF01-E4AD-4C5A-972D-4FCB0E6B0A75}" dt="2017-12-10T22:46:01.753" v="1875" actId="2696"/>
        <pc:sldMkLst>
          <pc:docMk/>
          <pc:sldMk cId="114505722" sldId="850"/>
        </pc:sldMkLst>
      </pc:sldChg>
      <pc:sldChg chg="del">
        <pc:chgData name="Pedro Hernández" userId="e8f2381d9c43a7b1" providerId="LiveId" clId="{DA32FF01-E4AD-4C5A-972D-4FCB0E6B0A75}" dt="2017-12-10T22:46:02.201" v="1890" actId="2696"/>
        <pc:sldMkLst>
          <pc:docMk/>
          <pc:sldMk cId="822900505" sldId="852"/>
        </pc:sldMkLst>
      </pc:sldChg>
      <pc:sldChg chg="del">
        <pc:chgData name="Pedro Hernández" userId="e8f2381d9c43a7b1" providerId="LiveId" clId="{DA32FF01-E4AD-4C5A-972D-4FCB0E6B0A75}" dt="2017-12-10T22:46:02.253" v="1892" actId="2696"/>
        <pc:sldMkLst>
          <pc:docMk/>
          <pc:sldMk cId="720120797" sldId="853"/>
        </pc:sldMkLst>
      </pc:sldChg>
      <pc:sldChg chg="del">
        <pc:chgData name="Pedro Hernández" userId="e8f2381d9c43a7b1" providerId="LiveId" clId="{DA32FF01-E4AD-4C5A-972D-4FCB0E6B0A75}" dt="2017-12-10T22:46:02.310" v="1893" actId="2696"/>
        <pc:sldMkLst>
          <pc:docMk/>
          <pc:sldMk cId="1789442341" sldId="854"/>
        </pc:sldMkLst>
      </pc:sldChg>
      <pc:sldChg chg="del">
        <pc:chgData name="Pedro Hernández" userId="e8f2381d9c43a7b1" providerId="LiveId" clId="{DA32FF01-E4AD-4C5A-972D-4FCB0E6B0A75}" dt="2017-12-10T22:46:02.359" v="1895" actId="2696"/>
        <pc:sldMkLst>
          <pc:docMk/>
          <pc:sldMk cId="502632258" sldId="858"/>
        </pc:sldMkLst>
      </pc:sldChg>
      <pc:sldChg chg="del">
        <pc:chgData name="Pedro Hernández" userId="e8f2381d9c43a7b1" providerId="LiveId" clId="{DA32FF01-E4AD-4C5A-972D-4FCB0E6B0A75}" dt="2017-12-10T22:46:02.484" v="1897" actId="2696"/>
        <pc:sldMkLst>
          <pc:docMk/>
          <pc:sldMk cId="680625092" sldId="859"/>
        </pc:sldMkLst>
      </pc:sldChg>
      <pc:sldChg chg="del">
        <pc:chgData name="Pedro Hernández" userId="e8f2381d9c43a7b1" providerId="LiveId" clId="{DA32FF01-E4AD-4C5A-972D-4FCB0E6B0A75}" dt="2017-12-10T22:46:02.530" v="1898" actId="2696"/>
        <pc:sldMkLst>
          <pc:docMk/>
          <pc:sldMk cId="1768017322" sldId="860"/>
        </pc:sldMkLst>
      </pc:sldChg>
      <pc:sldChg chg="del">
        <pc:chgData name="Pedro Hernández" userId="e8f2381d9c43a7b1" providerId="LiveId" clId="{DA32FF01-E4AD-4C5A-972D-4FCB0E6B0A75}" dt="2017-12-10T22:46:02.587" v="1899" actId="2696"/>
        <pc:sldMkLst>
          <pc:docMk/>
          <pc:sldMk cId="335907315" sldId="861"/>
        </pc:sldMkLst>
      </pc:sldChg>
      <pc:sldChg chg="del">
        <pc:chgData name="Pedro Hernández" userId="e8f2381d9c43a7b1" providerId="LiveId" clId="{DA32FF01-E4AD-4C5A-972D-4FCB0E6B0A75}" dt="2017-12-10T22:46:02.634" v="1900" actId="2696"/>
        <pc:sldMkLst>
          <pc:docMk/>
          <pc:sldMk cId="2007218889" sldId="862"/>
        </pc:sldMkLst>
      </pc:sldChg>
      <pc:sldChg chg="del">
        <pc:chgData name="Pedro Hernández" userId="e8f2381d9c43a7b1" providerId="LiveId" clId="{DA32FF01-E4AD-4C5A-972D-4FCB0E6B0A75}" dt="2017-12-10T22:46:02.790" v="1902" actId="2696"/>
        <pc:sldMkLst>
          <pc:docMk/>
          <pc:sldMk cId="2100761957" sldId="863"/>
        </pc:sldMkLst>
      </pc:sldChg>
      <pc:sldChg chg="del">
        <pc:chgData name="Pedro Hernández" userId="e8f2381d9c43a7b1" providerId="LiveId" clId="{DA32FF01-E4AD-4C5A-972D-4FCB0E6B0A75}" dt="2017-12-10T22:46:02.414" v="1896" actId="2696"/>
        <pc:sldMkLst>
          <pc:docMk/>
          <pc:sldMk cId="932352991" sldId="864"/>
        </pc:sldMkLst>
      </pc:sldChg>
      <pc:sldChg chg="del">
        <pc:chgData name="Pedro Hernández" userId="e8f2381d9c43a7b1" providerId="LiveId" clId="{DA32FF01-E4AD-4C5A-972D-4FCB0E6B0A75}" dt="2017-12-10T22:46:02.857" v="1903" actId="2696"/>
        <pc:sldMkLst>
          <pc:docMk/>
          <pc:sldMk cId="1486793768" sldId="867"/>
        </pc:sldMkLst>
      </pc:sldChg>
      <pc:sldChg chg="del">
        <pc:chgData name="Pedro Hernández" userId="e8f2381d9c43a7b1" providerId="LiveId" clId="{DA32FF01-E4AD-4C5A-972D-4FCB0E6B0A75}" dt="2017-12-10T22:46:02.889" v="1904" actId="2696"/>
        <pc:sldMkLst>
          <pc:docMk/>
          <pc:sldMk cId="925426501" sldId="868"/>
        </pc:sldMkLst>
      </pc:sldChg>
      <pc:sldChg chg="del">
        <pc:chgData name="Pedro Hernández" userId="e8f2381d9c43a7b1" providerId="LiveId" clId="{DA32FF01-E4AD-4C5A-972D-4FCB0E6B0A75}" dt="2017-12-10T22:46:02.981" v="1906" actId="2696"/>
        <pc:sldMkLst>
          <pc:docMk/>
          <pc:sldMk cId="893397448" sldId="869"/>
        </pc:sldMkLst>
      </pc:sldChg>
      <pc:sldChg chg="del">
        <pc:chgData name="Pedro Hernández" userId="e8f2381d9c43a7b1" providerId="LiveId" clId="{DA32FF01-E4AD-4C5A-972D-4FCB0E6B0A75}" dt="2017-12-10T22:46:03.036" v="1907" actId="2696"/>
        <pc:sldMkLst>
          <pc:docMk/>
          <pc:sldMk cId="1767888331" sldId="870"/>
        </pc:sldMkLst>
      </pc:sldChg>
      <pc:sldChg chg="del">
        <pc:chgData name="Pedro Hernández" userId="e8f2381d9c43a7b1" providerId="LiveId" clId="{DA32FF01-E4AD-4C5A-972D-4FCB0E6B0A75}" dt="2017-12-10T22:46:02.698" v="1901" actId="2696"/>
        <pc:sldMkLst>
          <pc:docMk/>
          <pc:sldMk cId="1550212322" sldId="871"/>
        </pc:sldMkLst>
      </pc:sldChg>
      <pc:sldChg chg="del">
        <pc:chgData name="Pedro Hernández" userId="e8f2381d9c43a7b1" providerId="LiveId" clId="{DA32FF01-E4AD-4C5A-972D-4FCB0E6B0A75}" dt="2017-12-10T22:46:03.092" v="1908" actId="2696"/>
        <pc:sldMkLst>
          <pc:docMk/>
          <pc:sldMk cId="1587972647" sldId="872"/>
        </pc:sldMkLst>
      </pc:sldChg>
      <pc:sldChg chg="del">
        <pc:chgData name="Pedro Hernández" userId="e8f2381d9c43a7b1" providerId="LiveId" clId="{DA32FF01-E4AD-4C5A-972D-4FCB0E6B0A75}" dt="2017-12-10T22:46:03.149" v="1909" actId="2696"/>
        <pc:sldMkLst>
          <pc:docMk/>
          <pc:sldMk cId="521267095" sldId="873"/>
        </pc:sldMkLst>
      </pc:sldChg>
      <pc:sldChg chg="del">
        <pc:chgData name="Pedro Hernández" userId="e8f2381d9c43a7b1" providerId="LiveId" clId="{DA32FF01-E4AD-4C5A-972D-4FCB0E6B0A75}" dt="2017-12-10T22:46:03.215" v="1910" actId="2696"/>
        <pc:sldMkLst>
          <pc:docMk/>
          <pc:sldMk cId="513931555" sldId="874"/>
        </pc:sldMkLst>
      </pc:sldChg>
      <pc:sldChg chg="del">
        <pc:chgData name="Pedro Hernández" userId="e8f2381d9c43a7b1" providerId="LiveId" clId="{DA32FF01-E4AD-4C5A-972D-4FCB0E6B0A75}" dt="2017-12-10T22:46:03.307" v="1911" actId="2696"/>
        <pc:sldMkLst>
          <pc:docMk/>
          <pc:sldMk cId="512677365" sldId="876"/>
        </pc:sldMkLst>
      </pc:sldChg>
      <pc:sldChg chg="del">
        <pc:chgData name="Pedro Hernández" userId="e8f2381d9c43a7b1" providerId="LiveId" clId="{DA32FF01-E4AD-4C5A-972D-4FCB0E6B0A75}" dt="2017-12-10T22:46:03.438" v="1912" actId="2696"/>
        <pc:sldMkLst>
          <pc:docMk/>
          <pc:sldMk cId="1001448543" sldId="878"/>
        </pc:sldMkLst>
      </pc:sldChg>
      <pc:sldChg chg="del">
        <pc:chgData name="Pedro Hernández" userId="e8f2381d9c43a7b1" providerId="LiveId" clId="{DA32FF01-E4AD-4C5A-972D-4FCB0E6B0A75}" dt="2017-12-10T22:46:03.886" v="1914" actId="2696"/>
        <pc:sldMkLst>
          <pc:docMk/>
          <pc:sldMk cId="205784154" sldId="879"/>
        </pc:sldMkLst>
      </pc:sldChg>
      <pc:sldChg chg="del">
        <pc:chgData name="Pedro Hernández" userId="e8f2381d9c43a7b1" providerId="LiveId" clId="{DA32FF01-E4AD-4C5A-972D-4FCB0E6B0A75}" dt="2017-12-10T22:46:04.054" v="1915" actId="2696"/>
        <pc:sldMkLst>
          <pc:docMk/>
          <pc:sldMk cId="1566399041" sldId="880"/>
        </pc:sldMkLst>
      </pc:sldChg>
      <pc:sldChg chg="del">
        <pc:chgData name="Pedro Hernández" userId="e8f2381d9c43a7b1" providerId="LiveId" clId="{DA32FF01-E4AD-4C5A-972D-4FCB0E6B0A75}" dt="2017-12-10T22:46:03.594" v="1913" actId="2696"/>
        <pc:sldMkLst>
          <pc:docMk/>
          <pc:sldMk cId="2117398389" sldId="881"/>
        </pc:sldMkLst>
      </pc:sldChg>
      <pc:sldChg chg="del">
        <pc:chgData name="Pedro Hernández" userId="e8f2381d9c43a7b1" providerId="LiveId" clId="{DA32FF01-E4AD-4C5A-972D-4FCB0E6B0A75}" dt="2017-12-10T22:46:04.375" v="1918" actId="2696"/>
        <pc:sldMkLst>
          <pc:docMk/>
          <pc:sldMk cId="854408581" sldId="883"/>
        </pc:sldMkLst>
      </pc:sldChg>
      <pc:sldChg chg="del">
        <pc:chgData name="Pedro Hernández" userId="e8f2381d9c43a7b1" providerId="LiveId" clId="{DA32FF01-E4AD-4C5A-972D-4FCB0E6B0A75}" dt="2017-12-10T22:46:01.972" v="1883" actId="2696"/>
        <pc:sldMkLst>
          <pc:docMk/>
          <pc:sldMk cId="299212985" sldId="884"/>
        </pc:sldMkLst>
      </pc:sldChg>
      <pc:sldChg chg="del">
        <pc:chgData name="Pedro Hernández" userId="e8f2381d9c43a7b1" providerId="LiveId" clId="{DA32FF01-E4AD-4C5A-972D-4FCB0E6B0A75}" dt="2017-12-10T22:46:00.454" v="1846" actId="2696"/>
        <pc:sldMkLst>
          <pc:docMk/>
          <pc:sldMk cId="3255314741" sldId="885"/>
        </pc:sldMkLst>
      </pc:sldChg>
      <pc:sldChg chg="del">
        <pc:chgData name="Pedro Hernández" userId="e8f2381d9c43a7b1" providerId="LiveId" clId="{DA32FF01-E4AD-4C5A-972D-4FCB0E6B0A75}" dt="2017-12-10T22:46:00.392" v="1845" actId="2696"/>
        <pc:sldMkLst>
          <pc:docMk/>
          <pc:sldMk cId="852649598" sldId="888"/>
        </pc:sldMkLst>
      </pc:sldChg>
      <pc:sldChg chg="del">
        <pc:chgData name="Pedro Hernández" userId="e8f2381d9c43a7b1" providerId="LiveId" clId="{DA32FF01-E4AD-4C5A-972D-4FCB0E6B0A75}" dt="2017-12-10T22:46:00.171" v="1842" actId="2696"/>
        <pc:sldMkLst>
          <pc:docMk/>
          <pc:sldMk cId="2603579209" sldId="889"/>
        </pc:sldMkLst>
      </pc:sldChg>
      <pc:sldChg chg="modSp ord modNotesTx">
        <pc:chgData name="Pedro Hernández" userId="e8f2381d9c43a7b1" providerId="LiveId" clId="{DA32FF01-E4AD-4C5A-972D-4FCB0E6B0A75}" dt="2017-12-08T17:46:08.708" v="876" actId="20577"/>
        <pc:sldMkLst>
          <pc:docMk/>
          <pc:sldMk cId="161887207" sldId="890"/>
        </pc:sldMkLst>
        <pc:spChg chg="mod">
          <ac:chgData name="Pedro Hernández" userId="e8f2381d9c43a7b1" providerId="LiveId" clId="{DA32FF01-E4AD-4C5A-972D-4FCB0E6B0A75}" dt="2017-12-08T16:48:03.205" v="19" actId="403"/>
          <ac:spMkLst>
            <pc:docMk/>
            <pc:sldMk cId="161887207" sldId="890"/>
            <ac:spMk id="2" creationId="{00000000-0000-0000-0000-000000000000}"/>
          </ac:spMkLst>
        </pc:spChg>
      </pc:sldChg>
      <pc:sldChg chg="addSp delSp modSp add del ord">
        <pc:chgData name="Pedro Hernández" userId="e8f2381d9c43a7b1" providerId="LiveId" clId="{DA32FF01-E4AD-4C5A-972D-4FCB0E6B0A75}" dt="2017-12-10T22:46:00.326" v="1844" actId="2696"/>
        <pc:sldMkLst>
          <pc:docMk/>
          <pc:sldMk cId="70237701" sldId="891"/>
        </pc:sldMkLst>
        <pc:spChg chg="del">
          <ac:chgData name="Pedro Hernández" userId="e8f2381d9c43a7b1" providerId="LiveId" clId="{DA32FF01-E4AD-4C5A-972D-4FCB0E6B0A75}" dt="2017-12-08T16:54:42.377" v="101" actId="931"/>
          <ac:spMkLst>
            <pc:docMk/>
            <pc:sldMk cId="70237701" sldId="891"/>
            <ac:spMk id="2" creationId="{00000000-0000-0000-0000-000000000000}"/>
          </ac:spMkLst>
        </pc:spChg>
        <pc:spChg chg="mod">
          <ac:chgData name="Pedro Hernández" userId="e8f2381d9c43a7b1" providerId="LiveId" clId="{DA32FF01-E4AD-4C5A-972D-4FCB0E6B0A75}" dt="2017-12-08T16:54:17.829" v="66" actId="20577"/>
          <ac:spMkLst>
            <pc:docMk/>
            <pc:sldMk cId="70237701" sldId="891"/>
            <ac:spMk id="6" creationId="{00000000-0000-0000-0000-000000000000}"/>
          </ac:spMkLst>
        </pc:spChg>
        <pc:spChg chg="mod">
          <ac:chgData name="Pedro Hernández" userId="e8f2381d9c43a7b1" providerId="LiveId" clId="{DA32FF01-E4AD-4C5A-972D-4FCB0E6B0A75}" dt="2017-12-08T16:54:29.687" v="100" actId="20577"/>
          <ac:spMkLst>
            <pc:docMk/>
            <pc:sldMk cId="70237701" sldId="891"/>
            <ac:spMk id="7" creationId="{00000000-0000-0000-0000-000000000000}"/>
          </ac:spMkLst>
        </pc:spChg>
        <pc:spChg chg="add mod">
          <ac:chgData name="Pedro Hernández" userId="e8f2381d9c43a7b1" providerId="LiveId" clId="{DA32FF01-E4AD-4C5A-972D-4FCB0E6B0A75}" dt="2017-12-08T16:58:17.834" v="156" actId="478"/>
          <ac:spMkLst>
            <pc:docMk/>
            <pc:sldMk cId="70237701" sldId="891"/>
            <ac:spMk id="9" creationId="{767D4E61-B417-4ED6-BDA5-AA5B298F7E2F}"/>
          </ac:spMkLst>
        </pc:spChg>
        <pc:picChg chg="add del mod modCrop">
          <ac:chgData name="Pedro Hernández" userId="e8f2381d9c43a7b1" providerId="LiveId" clId="{DA32FF01-E4AD-4C5A-972D-4FCB0E6B0A75}" dt="2017-12-08T16:58:17.834" v="156" actId="478"/>
          <ac:picMkLst>
            <pc:docMk/>
            <pc:sldMk cId="70237701" sldId="891"/>
            <ac:picMk id="4" creationId="{532CCB2F-B6D3-4E87-AFCC-ED84182E2584}"/>
          </ac:picMkLst>
        </pc:picChg>
      </pc:sldChg>
      <pc:sldChg chg="addSp delSp modSp add del ord">
        <pc:chgData name="Pedro Hernández" userId="e8f2381d9c43a7b1" providerId="LiveId" clId="{DA32FF01-E4AD-4C5A-972D-4FCB0E6B0A75}" dt="2017-12-10T22:46:00.248" v="1843" actId="2696"/>
        <pc:sldMkLst>
          <pc:docMk/>
          <pc:sldMk cId="3319439283" sldId="892"/>
        </pc:sldMkLst>
        <pc:spChg chg="del">
          <ac:chgData name="Pedro Hernández" userId="e8f2381d9c43a7b1" providerId="LiveId" clId="{DA32FF01-E4AD-4C5A-972D-4FCB0E6B0A75}" dt="2017-12-08T16:55:18.473" v="105" actId="931"/>
          <ac:spMkLst>
            <pc:docMk/>
            <pc:sldMk cId="3319439283" sldId="892"/>
            <ac:spMk id="2" creationId="{00000000-0000-0000-0000-000000000000}"/>
          </ac:spMkLst>
        </pc:spChg>
        <pc:spChg chg="mod">
          <ac:chgData name="Pedro Hernández" userId="e8f2381d9c43a7b1" providerId="LiveId" clId="{DA32FF01-E4AD-4C5A-972D-4FCB0E6B0A75}" dt="2017-12-08T16:55:46.168" v="138" actId="20577"/>
          <ac:spMkLst>
            <pc:docMk/>
            <pc:sldMk cId="3319439283" sldId="892"/>
            <ac:spMk id="31" creationId="{00000000-0000-0000-0000-000000000000}"/>
          </ac:spMkLst>
        </pc:spChg>
        <pc:spChg chg="del">
          <ac:chgData name="Pedro Hernández" userId="e8f2381d9c43a7b1" providerId="LiveId" clId="{DA32FF01-E4AD-4C5A-972D-4FCB0E6B0A75}" dt="2017-12-08T16:56:17.754" v="145" actId="478"/>
          <ac:spMkLst>
            <pc:docMk/>
            <pc:sldMk cId="3319439283" sldId="892"/>
            <ac:spMk id="73" creationId="{00000000-0000-0000-0000-000000000000}"/>
          </ac:spMkLst>
        </pc:spChg>
        <pc:spChg chg="del">
          <ac:chgData name="Pedro Hernández" userId="e8f2381d9c43a7b1" providerId="LiveId" clId="{DA32FF01-E4AD-4C5A-972D-4FCB0E6B0A75}" dt="2017-12-08T16:56:17.754" v="145" actId="478"/>
          <ac:spMkLst>
            <pc:docMk/>
            <pc:sldMk cId="3319439283" sldId="892"/>
            <ac:spMk id="74" creationId="{00000000-0000-0000-0000-000000000000}"/>
          </ac:spMkLst>
        </pc:spChg>
        <pc:spChg chg="del">
          <ac:chgData name="Pedro Hernández" userId="e8f2381d9c43a7b1" providerId="LiveId" clId="{DA32FF01-E4AD-4C5A-972D-4FCB0E6B0A75}" dt="2017-12-08T16:56:17.754" v="145" actId="478"/>
          <ac:spMkLst>
            <pc:docMk/>
            <pc:sldMk cId="3319439283" sldId="892"/>
            <ac:spMk id="75" creationId="{00000000-0000-0000-0000-000000000000}"/>
          </ac:spMkLst>
        </pc:spChg>
        <pc:spChg chg="del">
          <ac:chgData name="Pedro Hernández" userId="e8f2381d9c43a7b1" providerId="LiveId" clId="{DA32FF01-E4AD-4C5A-972D-4FCB0E6B0A75}" dt="2017-12-08T16:56:22.742" v="146" actId="478"/>
          <ac:spMkLst>
            <pc:docMk/>
            <pc:sldMk cId="3319439283" sldId="892"/>
            <ac:spMk id="76" creationId="{00000000-0000-0000-0000-000000000000}"/>
          </ac:spMkLst>
        </pc:spChg>
        <pc:spChg chg="del">
          <ac:chgData name="Pedro Hernández" userId="e8f2381d9c43a7b1" providerId="LiveId" clId="{DA32FF01-E4AD-4C5A-972D-4FCB0E6B0A75}" dt="2017-12-08T16:56:17.754" v="145" actId="478"/>
          <ac:spMkLst>
            <pc:docMk/>
            <pc:sldMk cId="3319439283" sldId="892"/>
            <ac:spMk id="77" creationId="{00000000-0000-0000-0000-000000000000}"/>
          </ac:spMkLst>
        </pc:spChg>
        <pc:spChg chg="del">
          <ac:chgData name="Pedro Hernández" userId="e8f2381d9c43a7b1" providerId="LiveId" clId="{DA32FF01-E4AD-4C5A-972D-4FCB0E6B0A75}" dt="2017-12-08T16:56:17.754" v="145" actId="478"/>
          <ac:spMkLst>
            <pc:docMk/>
            <pc:sldMk cId="3319439283" sldId="892"/>
            <ac:spMk id="78" creationId="{00000000-0000-0000-0000-000000000000}"/>
          </ac:spMkLst>
        </pc:spChg>
        <pc:spChg chg="del">
          <ac:chgData name="Pedro Hernández" userId="e8f2381d9c43a7b1" providerId="LiveId" clId="{DA32FF01-E4AD-4C5A-972D-4FCB0E6B0A75}" dt="2017-12-08T16:56:17.754" v="145" actId="478"/>
          <ac:spMkLst>
            <pc:docMk/>
            <pc:sldMk cId="3319439283" sldId="892"/>
            <ac:spMk id="79" creationId="{00000000-0000-0000-0000-000000000000}"/>
          </ac:spMkLst>
        </pc:spChg>
        <pc:spChg chg="del">
          <ac:chgData name="Pedro Hernández" userId="e8f2381d9c43a7b1" providerId="LiveId" clId="{DA32FF01-E4AD-4C5A-972D-4FCB0E6B0A75}" dt="2017-12-08T16:56:24.359" v="147" actId="478"/>
          <ac:spMkLst>
            <pc:docMk/>
            <pc:sldMk cId="3319439283" sldId="892"/>
            <ac:spMk id="80" creationId="{00000000-0000-0000-0000-000000000000}"/>
          </ac:spMkLst>
        </pc:spChg>
        <pc:spChg chg="del">
          <ac:chgData name="Pedro Hernández" userId="e8f2381d9c43a7b1" providerId="LiveId" clId="{DA32FF01-E4AD-4C5A-972D-4FCB0E6B0A75}" dt="2017-12-08T16:56:17.754" v="145" actId="478"/>
          <ac:spMkLst>
            <pc:docMk/>
            <pc:sldMk cId="3319439283" sldId="892"/>
            <ac:spMk id="81" creationId="{00000000-0000-0000-0000-000000000000}"/>
          </ac:spMkLst>
        </pc:spChg>
        <pc:spChg chg="del">
          <ac:chgData name="Pedro Hernández" userId="e8f2381d9c43a7b1" providerId="LiveId" clId="{DA32FF01-E4AD-4C5A-972D-4FCB0E6B0A75}" dt="2017-12-08T16:56:17.754" v="145" actId="478"/>
          <ac:spMkLst>
            <pc:docMk/>
            <pc:sldMk cId="3319439283" sldId="892"/>
            <ac:spMk id="82" creationId="{00000000-0000-0000-0000-000000000000}"/>
          </ac:spMkLst>
        </pc:spChg>
        <pc:spChg chg="del">
          <ac:chgData name="Pedro Hernández" userId="e8f2381d9c43a7b1" providerId="LiveId" clId="{DA32FF01-E4AD-4C5A-972D-4FCB0E6B0A75}" dt="2017-12-08T16:56:17.754" v="145" actId="478"/>
          <ac:spMkLst>
            <pc:docMk/>
            <pc:sldMk cId="3319439283" sldId="892"/>
            <ac:spMk id="83" creationId="{00000000-0000-0000-0000-000000000000}"/>
          </ac:spMkLst>
        </pc:spChg>
        <pc:spChg chg="del">
          <ac:chgData name="Pedro Hernández" userId="e8f2381d9c43a7b1" providerId="LiveId" clId="{DA32FF01-E4AD-4C5A-972D-4FCB0E6B0A75}" dt="2017-12-08T16:56:26.053" v="148" actId="478"/>
          <ac:spMkLst>
            <pc:docMk/>
            <pc:sldMk cId="3319439283" sldId="892"/>
            <ac:spMk id="84" creationId="{00000000-0000-0000-0000-000000000000}"/>
          </ac:spMkLst>
        </pc:spChg>
        <pc:spChg chg="del">
          <ac:chgData name="Pedro Hernández" userId="e8f2381d9c43a7b1" providerId="LiveId" clId="{DA32FF01-E4AD-4C5A-972D-4FCB0E6B0A75}" dt="2017-12-08T16:56:17.754" v="145" actId="478"/>
          <ac:spMkLst>
            <pc:docMk/>
            <pc:sldMk cId="3319439283" sldId="892"/>
            <ac:spMk id="85" creationId="{00000000-0000-0000-0000-000000000000}"/>
          </ac:spMkLst>
        </pc:spChg>
        <pc:spChg chg="del">
          <ac:chgData name="Pedro Hernández" userId="e8f2381d9c43a7b1" providerId="LiveId" clId="{DA32FF01-E4AD-4C5A-972D-4FCB0E6B0A75}" dt="2017-12-08T16:56:17.754" v="145" actId="478"/>
          <ac:spMkLst>
            <pc:docMk/>
            <pc:sldMk cId="3319439283" sldId="892"/>
            <ac:spMk id="86" creationId="{00000000-0000-0000-0000-000000000000}"/>
          </ac:spMkLst>
        </pc:spChg>
        <pc:spChg chg="del">
          <ac:chgData name="Pedro Hernández" userId="e8f2381d9c43a7b1" providerId="LiveId" clId="{DA32FF01-E4AD-4C5A-972D-4FCB0E6B0A75}" dt="2017-12-08T16:56:17.754" v="145" actId="478"/>
          <ac:spMkLst>
            <pc:docMk/>
            <pc:sldMk cId="3319439283" sldId="892"/>
            <ac:spMk id="87" creationId="{00000000-0000-0000-0000-000000000000}"/>
          </ac:spMkLst>
        </pc:spChg>
        <pc:spChg chg="del">
          <ac:chgData name="Pedro Hernández" userId="e8f2381d9c43a7b1" providerId="LiveId" clId="{DA32FF01-E4AD-4C5A-972D-4FCB0E6B0A75}" dt="2017-12-08T16:56:17.754" v="145" actId="478"/>
          <ac:spMkLst>
            <pc:docMk/>
            <pc:sldMk cId="3319439283" sldId="892"/>
            <ac:spMk id="88" creationId="{00000000-0000-0000-0000-000000000000}"/>
          </ac:spMkLst>
        </pc:spChg>
        <pc:spChg chg="del">
          <ac:chgData name="Pedro Hernández" userId="e8f2381d9c43a7b1" providerId="LiveId" clId="{DA32FF01-E4AD-4C5A-972D-4FCB0E6B0A75}" dt="2017-12-08T16:56:17.754" v="145" actId="478"/>
          <ac:spMkLst>
            <pc:docMk/>
            <pc:sldMk cId="3319439283" sldId="892"/>
            <ac:spMk id="89" creationId="{00000000-0000-0000-0000-000000000000}"/>
          </ac:spMkLst>
        </pc:spChg>
        <pc:spChg chg="del">
          <ac:chgData name="Pedro Hernández" userId="e8f2381d9c43a7b1" providerId="LiveId" clId="{DA32FF01-E4AD-4C5A-972D-4FCB0E6B0A75}" dt="2017-12-08T16:56:17.754" v="145" actId="478"/>
          <ac:spMkLst>
            <pc:docMk/>
            <pc:sldMk cId="3319439283" sldId="892"/>
            <ac:spMk id="90" creationId="{00000000-0000-0000-0000-000000000000}"/>
          </ac:spMkLst>
        </pc:spChg>
        <pc:picChg chg="add mod">
          <ac:chgData name="Pedro Hernández" userId="e8f2381d9c43a7b1" providerId="LiveId" clId="{DA32FF01-E4AD-4C5A-972D-4FCB0E6B0A75}" dt="2017-12-08T16:56:43.370" v="154" actId="1076"/>
          <ac:picMkLst>
            <pc:docMk/>
            <pc:sldMk cId="3319439283" sldId="892"/>
            <ac:picMk id="4" creationId="{C56EF1D7-78CA-4A79-9A7E-19FD83154917}"/>
          </ac:picMkLst>
        </pc:picChg>
        <pc:picChg chg="mod">
          <ac:chgData name="Pedro Hernández" userId="e8f2381d9c43a7b1" providerId="LiveId" clId="{DA32FF01-E4AD-4C5A-972D-4FCB0E6B0A75}" dt="2017-12-08T16:56:33.459" v="151" actId="14100"/>
          <ac:picMkLst>
            <pc:docMk/>
            <pc:sldMk cId="3319439283" sldId="892"/>
            <ac:picMk id="21" creationId="{00000000-0000-0000-0000-000000000000}"/>
          </ac:picMkLst>
        </pc:picChg>
      </pc:sldChg>
      <pc:sldChg chg="modSp add ord">
        <pc:chgData name="Pedro Hernández" userId="e8f2381d9c43a7b1" providerId="LiveId" clId="{DA32FF01-E4AD-4C5A-972D-4FCB0E6B0A75}" dt="2017-12-08T23:12:54.017" v="886" actId="20577"/>
        <pc:sldMkLst>
          <pc:docMk/>
          <pc:sldMk cId="4070567011" sldId="893"/>
        </pc:sldMkLst>
        <pc:spChg chg="mod">
          <ac:chgData name="Pedro Hernández" userId="e8f2381d9c43a7b1" providerId="LiveId" clId="{DA32FF01-E4AD-4C5A-972D-4FCB0E6B0A75}" dt="2017-12-08T23:12:54.017" v="886" actId="20577"/>
          <ac:spMkLst>
            <pc:docMk/>
            <pc:sldMk cId="4070567011" sldId="893"/>
            <ac:spMk id="2" creationId="{00000000-0000-0000-0000-000000000000}"/>
          </ac:spMkLst>
        </pc:spChg>
      </pc:sldChg>
      <pc:sldChg chg="addSp delSp modSp add ord">
        <pc:chgData name="Pedro Hernández" userId="e8f2381d9c43a7b1" providerId="LiveId" clId="{DA32FF01-E4AD-4C5A-972D-4FCB0E6B0A75}" dt="2017-12-09T00:13:49.151" v="1841" actId="20577"/>
        <pc:sldMkLst>
          <pc:docMk/>
          <pc:sldMk cId="3434216856" sldId="894"/>
        </pc:sldMkLst>
        <pc:spChg chg="del">
          <ac:chgData name="Pedro Hernández" userId="e8f2381d9c43a7b1" providerId="LiveId" clId="{DA32FF01-E4AD-4C5A-972D-4FCB0E6B0A75}" dt="2017-12-08T23:23:39.709" v="889" actId="931"/>
          <ac:spMkLst>
            <pc:docMk/>
            <pc:sldMk cId="3434216856" sldId="894"/>
            <ac:spMk id="2" creationId="{00000000-0000-0000-0000-000000000000}"/>
          </ac:spMkLst>
        </pc:spChg>
        <pc:spChg chg="mod">
          <ac:chgData name="Pedro Hernández" userId="e8f2381d9c43a7b1" providerId="LiveId" clId="{DA32FF01-E4AD-4C5A-972D-4FCB0E6B0A75}" dt="2017-12-09T00:13:49.151" v="1841" actId="20577"/>
          <ac:spMkLst>
            <pc:docMk/>
            <pc:sldMk cId="3434216856" sldId="894"/>
            <ac:spMk id="12" creationId="{00000000-0000-0000-0000-000000000000}"/>
          </ac:spMkLst>
        </pc:spChg>
        <pc:spChg chg="mod">
          <ac:chgData name="Pedro Hernández" userId="e8f2381d9c43a7b1" providerId="LiveId" clId="{DA32FF01-E4AD-4C5A-972D-4FCB0E6B0A75}" dt="2017-12-08T23:26:22.951" v="977" actId="20577"/>
          <ac:spMkLst>
            <pc:docMk/>
            <pc:sldMk cId="3434216856" sldId="894"/>
            <ac:spMk id="13" creationId="{00000000-0000-0000-0000-000000000000}"/>
          </ac:spMkLst>
        </pc:spChg>
        <pc:spChg chg="mod">
          <ac:chgData name="Pedro Hernández" userId="e8f2381d9c43a7b1" providerId="LiveId" clId="{DA32FF01-E4AD-4C5A-972D-4FCB0E6B0A75}" dt="2017-12-08T23:30:49.264" v="1112" actId="20577"/>
          <ac:spMkLst>
            <pc:docMk/>
            <pc:sldMk cId="3434216856" sldId="894"/>
            <ac:spMk id="16" creationId="{00000000-0000-0000-0000-000000000000}"/>
          </ac:spMkLst>
        </pc:spChg>
        <pc:spChg chg="mod">
          <ac:chgData name="Pedro Hernández" userId="e8f2381d9c43a7b1" providerId="LiveId" clId="{DA32FF01-E4AD-4C5A-972D-4FCB0E6B0A75}" dt="2017-12-08T23:32:10.683" v="1113" actId="20577"/>
          <ac:spMkLst>
            <pc:docMk/>
            <pc:sldMk cId="3434216856" sldId="894"/>
            <ac:spMk id="19" creationId="{00000000-0000-0000-0000-000000000000}"/>
          </ac:spMkLst>
        </pc:spChg>
        <pc:picChg chg="add mod modCrop">
          <ac:chgData name="Pedro Hernández" userId="e8f2381d9c43a7b1" providerId="LiveId" clId="{DA32FF01-E4AD-4C5A-972D-4FCB0E6B0A75}" dt="2017-12-08T23:23:57.846" v="894" actId="18131"/>
          <ac:picMkLst>
            <pc:docMk/>
            <pc:sldMk cId="3434216856" sldId="894"/>
            <ac:picMk id="4" creationId="{4F00DFED-A2B5-4415-B26D-6C69E54F75C6}"/>
          </ac:picMkLst>
        </pc:picChg>
      </pc:sldChg>
      <pc:sldChg chg="modSp add ord modNotesTx">
        <pc:chgData name="Pedro Hernández" userId="e8f2381d9c43a7b1" providerId="LiveId" clId="{DA32FF01-E4AD-4C5A-972D-4FCB0E6B0A75}" dt="2017-12-08T23:50:31.722" v="1828" actId="20577"/>
        <pc:sldMkLst>
          <pc:docMk/>
          <pc:sldMk cId="3225539823" sldId="895"/>
        </pc:sldMkLst>
        <pc:spChg chg="mod">
          <ac:chgData name="Pedro Hernández" userId="e8f2381d9c43a7b1" providerId="LiveId" clId="{DA32FF01-E4AD-4C5A-972D-4FCB0E6B0A75}" dt="2017-12-08T23:38:04.374" v="1158" actId="6549"/>
          <ac:spMkLst>
            <pc:docMk/>
            <pc:sldMk cId="3225539823" sldId="895"/>
            <ac:spMk id="2" creationId="{00000000-0000-0000-0000-000000000000}"/>
          </ac:spMkLst>
        </pc:spChg>
        <pc:spChg chg="mod">
          <ac:chgData name="Pedro Hernández" userId="e8f2381d9c43a7b1" providerId="LiveId" clId="{DA32FF01-E4AD-4C5A-972D-4FCB0E6B0A75}" dt="2017-12-08T23:37:32.402" v="1136" actId="20577"/>
          <ac:spMkLst>
            <pc:docMk/>
            <pc:sldMk cId="3225539823" sldId="895"/>
            <ac:spMk id="17" creationId="{00000000-0000-0000-0000-000000000000}"/>
          </ac:spMkLst>
        </pc:spChg>
      </pc:sldChg>
      <pc:sldMasterChg chg="delSldLayout">
        <pc:chgData name="Pedro Hernández" userId="e8f2381d9c43a7b1" providerId="LiveId" clId="{DA32FF01-E4AD-4C5A-972D-4FCB0E6B0A75}" dt="2017-12-10T22:46:02.311" v="1894" actId="2696"/>
        <pc:sldMasterMkLst>
          <pc:docMk/>
          <pc:sldMasterMk cId="1632251970" sldId="2147484160"/>
        </pc:sldMasterMkLst>
        <pc:sldLayoutChg chg="del">
          <pc:chgData name="Pedro Hernández" userId="e8f2381d9c43a7b1" providerId="LiveId" clId="{DA32FF01-E4AD-4C5A-972D-4FCB0E6B0A75}" dt="2017-12-10T22:46:01.019" v="1858" actId="2696"/>
          <pc:sldLayoutMkLst>
            <pc:docMk/>
            <pc:sldMasterMk cId="1632251970" sldId="2147484160"/>
            <pc:sldLayoutMk cId="259517617" sldId="2147484175"/>
          </pc:sldLayoutMkLst>
        </pc:sldLayoutChg>
        <pc:sldLayoutChg chg="del">
          <pc:chgData name="Pedro Hernández" userId="e8f2381d9c43a7b1" providerId="LiveId" clId="{DA32FF01-E4AD-4C5A-972D-4FCB0E6B0A75}" dt="2017-12-10T22:46:01.155" v="1861" actId="2696"/>
          <pc:sldLayoutMkLst>
            <pc:docMk/>
            <pc:sldMasterMk cId="1632251970" sldId="2147484160"/>
            <pc:sldLayoutMk cId="173301862" sldId="2147484176"/>
          </pc:sldLayoutMkLst>
        </pc:sldLayoutChg>
        <pc:sldLayoutChg chg="del">
          <pc:chgData name="Pedro Hernández" userId="e8f2381d9c43a7b1" providerId="LiveId" clId="{DA32FF01-E4AD-4C5A-972D-4FCB0E6B0A75}" dt="2017-12-10T22:46:01.221" v="1863" actId="2696"/>
          <pc:sldLayoutMkLst>
            <pc:docMk/>
            <pc:sldMasterMk cId="1632251970" sldId="2147484160"/>
            <pc:sldLayoutMk cId="696569302" sldId="2147484177"/>
          </pc:sldLayoutMkLst>
        </pc:sldLayoutChg>
        <pc:sldLayoutChg chg="del">
          <pc:chgData name="Pedro Hernández" userId="e8f2381d9c43a7b1" providerId="LiveId" clId="{DA32FF01-E4AD-4C5A-972D-4FCB0E6B0A75}" dt="2017-12-10T22:46:01.252" v="1865" actId="2696"/>
          <pc:sldLayoutMkLst>
            <pc:docMk/>
            <pc:sldMasterMk cId="1632251970" sldId="2147484160"/>
            <pc:sldLayoutMk cId="1306898917" sldId="2147484178"/>
          </pc:sldLayoutMkLst>
        </pc:sldLayoutChg>
        <pc:sldLayoutChg chg="del">
          <pc:chgData name="Pedro Hernández" userId="e8f2381d9c43a7b1" providerId="LiveId" clId="{DA32FF01-E4AD-4C5A-972D-4FCB0E6B0A75}" dt="2017-12-10T22:46:01.609" v="1871" actId="2696"/>
          <pc:sldLayoutMkLst>
            <pc:docMk/>
            <pc:sldMasterMk cId="1632251970" sldId="2147484160"/>
            <pc:sldLayoutMk cId="1865904309" sldId="2147484180"/>
          </pc:sldLayoutMkLst>
        </pc:sldLayoutChg>
        <pc:sldLayoutChg chg="del">
          <pc:chgData name="Pedro Hernández" userId="e8f2381d9c43a7b1" providerId="LiveId" clId="{DA32FF01-E4AD-4C5A-972D-4FCB0E6B0A75}" dt="2017-12-10T22:46:01.640" v="1873" actId="2696"/>
          <pc:sldLayoutMkLst>
            <pc:docMk/>
            <pc:sldMasterMk cId="1632251970" sldId="2147484160"/>
            <pc:sldLayoutMk cId="550024222" sldId="2147484181"/>
          </pc:sldLayoutMkLst>
        </pc:sldLayoutChg>
        <pc:sldLayoutChg chg="del">
          <pc:chgData name="Pedro Hernández" userId="e8f2381d9c43a7b1" providerId="LiveId" clId="{DA32FF01-E4AD-4C5A-972D-4FCB0E6B0A75}" dt="2017-12-10T22:46:01.755" v="1876" actId="2696"/>
          <pc:sldLayoutMkLst>
            <pc:docMk/>
            <pc:sldMasterMk cId="1632251970" sldId="2147484160"/>
            <pc:sldLayoutMk cId="1487482466" sldId="2147484182"/>
          </pc:sldLayoutMkLst>
        </pc:sldLayoutChg>
        <pc:sldLayoutChg chg="del">
          <pc:chgData name="Pedro Hernández" userId="e8f2381d9c43a7b1" providerId="LiveId" clId="{DA32FF01-E4AD-4C5A-972D-4FCB0E6B0A75}" dt="2017-12-10T22:46:01.820" v="1878" actId="2696"/>
          <pc:sldLayoutMkLst>
            <pc:docMk/>
            <pc:sldMasterMk cId="1632251970" sldId="2147484160"/>
            <pc:sldLayoutMk cId="1260671335" sldId="2147484183"/>
          </pc:sldLayoutMkLst>
        </pc:sldLayoutChg>
        <pc:sldLayoutChg chg="del">
          <pc:chgData name="Pedro Hernández" userId="e8f2381d9c43a7b1" providerId="LiveId" clId="{DA32FF01-E4AD-4C5A-972D-4FCB0E6B0A75}" dt="2017-12-10T22:46:01.871" v="1880" actId="2696"/>
          <pc:sldLayoutMkLst>
            <pc:docMk/>
            <pc:sldMasterMk cId="1632251970" sldId="2147484160"/>
            <pc:sldLayoutMk cId="1029466043" sldId="2147484184"/>
          </pc:sldLayoutMkLst>
        </pc:sldLayoutChg>
        <pc:sldLayoutChg chg="del">
          <pc:chgData name="Pedro Hernández" userId="e8f2381d9c43a7b1" providerId="LiveId" clId="{DA32FF01-E4AD-4C5A-972D-4FCB0E6B0A75}" dt="2017-12-10T22:46:01.921" v="1882" actId="2696"/>
          <pc:sldLayoutMkLst>
            <pc:docMk/>
            <pc:sldMasterMk cId="1632251970" sldId="2147484160"/>
            <pc:sldLayoutMk cId="2107524469" sldId="2147484185"/>
          </pc:sldLayoutMkLst>
        </pc:sldLayoutChg>
        <pc:sldLayoutChg chg="del">
          <pc:chgData name="Pedro Hernández" userId="e8f2381d9c43a7b1" providerId="LiveId" clId="{DA32FF01-E4AD-4C5A-972D-4FCB0E6B0A75}" dt="2017-12-10T22:46:01.974" v="1884" actId="2696"/>
          <pc:sldLayoutMkLst>
            <pc:docMk/>
            <pc:sldMasterMk cId="1632251970" sldId="2147484160"/>
            <pc:sldLayoutMk cId="568476865" sldId="2147484186"/>
          </pc:sldLayoutMkLst>
        </pc:sldLayoutChg>
        <pc:sldLayoutChg chg="del">
          <pc:chgData name="Pedro Hernández" userId="e8f2381d9c43a7b1" providerId="LiveId" clId="{DA32FF01-E4AD-4C5A-972D-4FCB0E6B0A75}" dt="2017-12-10T22:46:02.030" v="1886" actId="2696"/>
          <pc:sldLayoutMkLst>
            <pc:docMk/>
            <pc:sldMasterMk cId="1632251970" sldId="2147484160"/>
            <pc:sldLayoutMk cId="235924552" sldId="2147484187"/>
          </pc:sldLayoutMkLst>
        </pc:sldLayoutChg>
        <pc:sldLayoutChg chg="del">
          <pc:chgData name="Pedro Hernández" userId="e8f2381d9c43a7b1" providerId="LiveId" clId="{DA32FF01-E4AD-4C5A-972D-4FCB0E6B0A75}" dt="2017-12-10T22:46:02.075" v="1888" actId="2696"/>
          <pc:sldLayoutMkLst>
            <pc:docMk/>
            <pc:sldMasterMk cId="1632251970" sldId="2147484160"/>
            <pc:sldLayoutMk cId="929133102" sldId="2147484188"/>
          </pc:sldLayoutMkLst>
        </pc:sldLayoutChg>
        <pc:sldLayoutChg chg="del">
          <pc:chgData name="Pedro Hernández" userId="e8f2381d9c43a7b1" providerId="LiveId" clId="{DA32FF01-E4AD-4C5A-972D-4FCB0E6B0A75}" dt="2017-12-10T22:46:02.204" v="1891" actId="2696"/>
          <pc:sldLayoutMkLst>
            <pc:docMk/>
            <pc:sldMasterMk cId="1632251970" sldId="2147484160"/>
            <pc:sldLayoutMk cId="1586447977" sldId="2147484189"/>
          </pc:sldLayoutMkLst>
        </pc:sldLayoutChg>
        <pc:sldLayoutChg chg="del">
          <pc:chgData name="Pedro Hernández" userId="e8f2381d9c43a7b1" providerId="LiveId" clId="{DA32FF01-E4AD-4C5A-972D-4FCB0E6B0A75}" dt="2017-12-10T22:46:02.311" v="1894" actId="2696"/>
          <pc:sldLayoutMkLst>
            <pc:docMk/>
            <pc:sldMasterMk cId="1632251970" sldId="2147484160"/>
            <pc:sldLayoutMk cId="274188287" sldId="2147484190"/>
          </pc:sldLayoutMkLst>
        </pc:sldLayoutChg>
      </pc:sldMasterChg>
    </pc:docChg>
  </pc:docChgLst>
</pc:chgInfo>
</file>

<file path=ppt/media/image1.jp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12/10/2017</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‹Nº›</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28649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2</a:t>
            </a:fld>
            <a:endParaRPr lang="en-US" dirty="0"/>
          </a:p>
        </p:txBody>
      </p:sp>
    </p:spTree>
    <p:extLst>
      <p:ext uri="{BB962C8B-B14F-4D97-AF65-F5344CB8AC3E}">
        <p14:creationId xmlns:p14="http://schemas.microsoft.com/office/powerpoint/2010/main" val="1812207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342900" marR="0" lvl="0" indent="-342900" algn="l" defTabSz="914217"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ES" sz="2400">
                <a:latin typeface="Lato Light" charset="0"/>
                <a:ea typeface="Lato Light" charset="0"/>
                <a:cs typeface="Lato Light" charset="0"/>
              </a:rPr>
              <a:t>OWIN define una interfaz estándar entre los servidores web. NET y las aplicaciones web. El objetivo de la interfaz OWIN (Open Web Interface for .Net) es desacoplar servidor y aplicación, fomentar el desarrollo de módulos simples para el desarrollo web. NET y, al ser un estándar abierto, estimular el ecosistema de código abierto de las herramientas de desarrollo web. NET.</a:t>
            </a:r>
            <a:endParaRPr lang="en-US" sz="2400">
              <a:latin typeface="Lato Light" charset="0"/>
              <a:ea typeface="Lato Light" charset="0"/>
              <a:cs typeface="Lato Light" charset="0"/>
            </a:endParaRPr>
          </a:p>
          <a:p>
            <a:pPr marL="342900" indent="-342900">
              <a:lnSpc>
                <a:spcPct val="150000"/>
              </a:lnSpc>
              <a:buFont typeface="Arial" panose="020B0604020202020204" pitchFamily="34" charset="0"/>
              <a:buChar char="•"/>
            </a:pPr>
            <a:r>
              <a:rPr lang="en-US" sz="2400">
                <a:latin typeface="Lato Light" charset="0"/>
                <a:ea typeface="Lato Light" charset="0"/>
                <a:cs typeface="Lato Light" charset="0"/>
              </a:rPr>
              <a:t>Katana es la implementación de Microsoft del estándard abierto OWIN (Open Web Interface for .Net). El proyecto de código abierto OWIN nace a raiz de la iniciativa de unos desarrolladores de la comunidad que querían desarrollar una API para servidores Web y marcos de desarrollo de modo que pudieran interactuar mejor.</a:t>
            </a:r>
          </a:p>
          <a:p>
            <a:pPr marL="342900" indent="-342900">
              <a:lnSpc>
                <a:spcPct val="150000"/>
              </a:lnSpc>
              <a:buFont typeface="Arial" panose="020B0604020202020204" pitchFamily="34" charset="0"/>
              <a:buChar char="•"/>
            </a:pPr>
            <a:r>
              <a:rPr lang="en-US" sz="2400">
                <a:latin typeface="Lato Light" charset="0"/>
                <a:ea typeface="Lato Light" charset="0"/>
                <a:cs typeface="Lato Light" charset="0"/>
              </a:rPr>
              <a:t>El objetivo final era crear una especificación de  interfaz de desarrollo simple de modo que servidores web y marcos de desarrollo pudieran permanecer desacoplados.</a:t>
            </a:r>
          </a:p>
          <a:p>
            <a:pPr marL="342900" indent="-342900">
              <a:lnSpc>
                <a:spcPct val="150000"/>
              </a:lnSpc>
              <a:buFont typeface="Arial" panose="020B0604020202020204" pitchFamily="34" charset="0"/>
              <a:buChar char="•"/>
            </a:pPr>
            <a:r>
              <a:rPr lang="es-ES"/>
              <a:t>De modo que alguien que desarrolla un marco de desarrollo o un componente no ha de preocuparse si se están ejecutando con ASP.NET en IIS o en una aplicación de escritorio auto contenida, lo único que le interesa es que pueda responder a peticiones HTTP.</a:t>
            </a:r>
          </a:p>
        </p:txBody>
      </p:sp>
      <p:sp>
        <p:nvSpPr>
          <p:cNvPr id="4" name="Marcador de número de diapositiva 3"/>
          <p:cNvSpPr>
            <a:spLocks noGrp="1"/>
          </p:cNvSpPr>
          <p:nvPr>
            <p:ph type="sldNum" sz="quarter" idx="10"/>
          </p:nvPr>
        </p:nvSpPr>
        <p:spPr/>
        <p:txBody>
          <a:bodyPr/>
          <a:lstStyle/>
          <a:p>
            <a:fld id="{006BE02D-20C0-F840-AFAC-BEA99C74FDC2}" type="slidenum">
              <a:rPr lang="en-US" smtClean="0"/>
              <a:pPr/>
              <a:t>3</a:t>
            </a:fld>
            <a:endParaRPr lang="en-US" dirty="0"/>
          </a:p>
        </p:txBody>
      </p:sp>
    </p:spTree>
    <p:extLst>
      <p:ext uri="{BB962C8B-B14F-4D97-AF65-F5344CB8AC3E}">
        <p14:creationId xmlns:p14="http://schemas.microsoft.com/office/powerpoint/2010/main" val="559349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342900" indent="-342900">
              <a:lnSpc>
                <a:spcPct val="150000"/>
              </a:lnSpc>
              <a:buFont typeface="Arial" panose="020B0604020202020204" pitchFamily="34" charset="0"/>
              <a:buChar char="•"/>
            </a:pPr>
            <a:r>
              <a:rPr lang="en-US" sz="2400" b="1">
                <a:latin typeface="Lato Light" charset="0"/>
                <a:ea typeface="Lato Light" charset="0"/>
                <a:cs typeface="Lato Light" charset="0"/>
              </a:rPr>
              <a:t>OWIN</a:t>
            </a:r>
            <a:r>
              <a:rPr lang="en-US" sz="2400">
                <a:latin typeface="Lato Light" charset="0"/>
                <a:ea typeface="Lato Light" charset="0"/>
                <a:cs typeface="Lato Light" charset="0"/>
              </a:rPr>
              <a:t> es una especificación y define una interfaz de desarrollo de aplicaciones (</a:t>
            </a:r>
            <a:r>
              <a:rPr lang="en-US" sz="2400" b="1">
                <a:latin typeface="Lato Light" charset="0"/>
                <a:ea typeface="Lato Light" charset="0"/>
                <a:cs typeface="Lato Light" charset="0"/>
              </a:rPr>
              <a:t>API</a:t>
            </a:r>
            <a:r>
              <a:rPr lang="en-US" sz="2400">
                <a:latin typeface="Lato Light" charset="0"/>
                <a:ea typeface="Lato Light" charset="0"/>
                <a:cs typeface="Lato Light" charset="0"/>
              </a:rPr>
              <a:t>) que indica cómo han de cooperar los marcos de desarrollo y los servidores web. </a:t>
            </a:r>
          </a:p>
          <a:p>
            <a:pPr marL="342900" indent="-342900">
              <a:lnSpc>
                <a:spcPct val="150000"/>
              </a:lnSpc>
              <a:buFont typeface="Arial" panose="020B0604020202020204" pitchFamily="34" charset="0"/>
              <a:buChar char="•"/>
            </a:pPr>
            <a:r>
              <a:rPr lang="en-US" sz="2400" b="1">
                <a:latin typeface="Lato Light" charset="0"/>
                <a:ea typeface="Lato Light" charset="0"/>
                <a:cs typeface="Lato Light" charset="0"/>
              </a:rPr>
              <a:t>Katana</a:t>
            </a:r>
            <a:r>
              <a:rPr lang="en-US" sz="2400">
                <a:latin typeface="Lato Light" charset="0"/>
                <a:ea typeface="Lato Light" charset="0"/>
                <a:cs typeface="Lato Light" charset="0"/>
              </a:rPr>
              <a:t> es la implementación que hace </a:t>
            </a:r>
            <a:r>
              <a:rPr lang="en-US" sz="2400" b="1">
                <a:latin typeface="Lato Light" charset="0"/>
                <a:ea typeface="Lato Light" charset="0"/>
                <a:cs typeface="Lato Light" charset="0"/>
              </a:rPr>
              <a:t>Microsoft</a:t>
            </a:r>
            <a:r>
              <a:rPr lang="en-US" sz="2400">
                <a:latin typeface="Lato Light" charset="0"/>
                <a:ea typeface="Lato Light" charset="0"/>
                <a:cs typeface="Lato Light" charset="0"/>
              </a:rPr>
              <a:t> del estándar </a:t>
            </a:r>
            <a:r>
              <a:rPr lang="en-US" sz="2400" b="1">
                <a:latin typeface="Lato Light" charset="0"/>
                <a:ea typeface="Lato Light" charset="0"/>
                <a:cs typeface="Lato Light" charset="0"/>
              </a:rPr>
              <a:t>OWIN</a:t>
            </a:r>
            <a:r>
              <a:rPr lang="en-US" sz="2400">
                <a:latin typeface="Lato Light" charset="0"/>
                <a:ea typeface="Lato Light" charset="0"/>
                <a:cs typeface="Lato Light" charset="0"/>
              </a:rPr>
              <a:t> mediante componentes de </a:t>
            </a:r>
            <a:r>
              <a:rPr lang="en-US" sz="2400" b="1">
                <a:latin typeface="Lato Light" charset="0"/>
                <a:ea typeface="Lato Light" charset="0"/>
                <a:cs typeface="Lato Light" charset="0"/>
              </a:rPr>
              <a:t>Microsoft</a:t>
            </a:r>
            <a:r>
              <a:rPr lang="en-US" sz="2400">
                <a:latin typeface="Lato Light" charset="0"/>
                <a:ea typeface="Lato Light" charset="0"/>
                <a:cs typeface="Lato Light" charset="0"/>
              </a:rPr>
              <a:t>. </a:t>
            </a:r>
          </a:p>
          <a:p>
            <a:pPr marL="342900" indent="-342900">
              <a:lnSpc>
                <a:spcPct val="150000"/>
              </a:lnSpc>
              <a:buFont typeface="Arial" panose="020B0604020202020204" pitchFamily="34" charset="0"/>
              <a:buChar char="•"/>
            </a:pPr>
            <a:r>
              <a:rPr lang="en-US" sz="2400">
                <a:latin typeface="Lato Light" charset="0"/>
                <a:ea typeface="Lato Light" charset="0"/>
                <a:cs typeface="Lato Light" charset="0"/>
              </a:rPr>
              <a:t>Si se escribe un componente web para </a:t>
            </a:r>
            <a:r>
              <a:rPr lang="en-US" sz="2400" b="1">
                <a:latin typeface="Lato Light" charset="0"/>
                <a:ea typeface="Lato Light" charset="0"/>
                <a:cs typeface="Lato Light" charset="0"/>
              </a:rPr>
              <a:t>OWIN</a:t>
            </a:r>
            <a:r>
              <a:rPr lang="en-US" sz="2400">
                <a:latin typeface="Lato Light" charset="0"/>
                <a:ea typeface="Lato Light" charset="0"/>
                <a:cs typeface="Lato Light" charset="0"/>
              </a:rPr>
              <a:t> puede ejecutarse en teoría en cualquier entorno que soporte </a:t>
            </a:r>
            <a:r>
              <a:rPr lang="en-US" sz="2400" b="1">
                <a:latin typeface="Lato Light" charset="0"/>
                <a:ea typeface="Lato Light" charset="0"/>
                <a:cs typeface="Lato Light" charset="0"/>
              </a:rPr>
              <a:t>OWIN</a:t>
            </a:r>
            <a:r>
              <a:rPr lang="en-US" sz="2400">
                <a:latin typeface="Lato Light" charset="0"/>
                <a:ea typeface="Lato Light" charset="0"/>
                <a:cs typeface="Lato Light" charset="0"/>
              </a:rPr>
              <a:t> en servidor, no únicamente en entornos que utilicen </a:t>
            </a:r>
            <a:r>
              <a:rPr lang="en-US" sz="2400" b="1">
                <a:latin typeface="Lato Light" charset="0"/>
                <a:ea typeface="Lato Light" charset="0"/>
                <a:cs typeface="Lato Light" charset="0"/>
              </a:rPr>
              <a:t>System.Web</a:t>
            </a:r>
            <a:r>
              <a:rPr lang="en-US" sz="2400">
                <a:latin typeface="Lato Light" charset="0"/>
                <a:ea typeface="Lato Light" charset="0"/>
                <a:cs typeface="Lato Light" charset="0"/>
              </a:rPr>
              <a:t> e </a:t>
            </a:r>
            <a:r>
              <a:rPr lang="en-US" sz="2400" b="1">
                <a:latin typeface="Lato Light" charset="0"/>
                <a:ea typeface="Lato Light" charset="0"/>
                <a:cs typeface="Lato Light" charset="0"/>
              </a:rPr>
              <a:t>IIS</a:t>
            </a:r>
            <a:r>
              <a:rPr lang="en-US" sz="2400">
                <a:latin typeface="Lato Light" charset="0"/>
                <a:ea typeface="Lato Light" charset="0"/>
                <a:cs typeface="Lato Light" charset="0"/>
              </a:rPr>
              <a:t>, sino también en aplicaciones autohospedadas tal como aplicaciones de consola o una aplicacion servidora ejecutandose en </a:t>
            </a:r>
            <a:r>
              <a:rPr lang="en-US" sz="2400" b="1">
                <a:latin typeface="Lato Light" charset="0"/>
                <a:ea typeface="Lato Light" charset="0"/>
                <a:cs typeface="Lato Light" charset="0"/>
              </a:rPr>
              <a:t>mono</a:t>
            </a:r>
            <a:r>
              <a:rPr lang="en-US" sz="2400">
                <a:latin typeface="Lato Light" charset="0"/>
                <a:ea typeface="Lato Light" charset="0"/>
                <a:cs typeface="Lato Light" charset="0"/>
              </a:rPr>
              <a:t>. De este modo se puede ejecutar en </a:t>
            </a:r>
            <a:r>
              <a:rPr lang="en-US" sz="2400" b="1">
                <a:latin typeface="Lato Light" charset="0"/>
                <a:ea typeface="Lato Light" charset="0"/>
                <a:cs typeface="Lato Light" charset="0"/>
              </a:rPr>
              <a:t>Linux</a:t>
            </a:r>
            <a:r>
              <a:rPr lang="en-US" sz="2400">
                <a:latin typeface="Lato Light" charset="0"/>
                <a:ea typeface="Lato Light" charset="0"/>
                <a:cs typeface="Lato Light" charset="0"/>
              </a:rPr>
              <a:t>, </a:t>
            </a:r>
            <a:r>
              <a:rPr lang="en-US" sz="2400" b="1">
                <a:latin typeface="Lato Light" charset="0"/>
                <a:ea typeface="Lato Light" charset="0"/>
                <a:cs typeface="Lato Light" charset="0"/>
              </a:rPr>
              <a:t>Mac</a:t>
            </a:r>
            <a:r>
              <a:rPr lang="en-US" sz="2400">
                <a:latin typeface="Lato Light" charset="0"/>
                <a:ea typeface="Lato Light" charset="0"/>
                <a:cs typeface="Lato Light" charset="0"/>
              </a:rPr>
              <a:t> o cualquier otro tipo de servidor para el que se desarrolle soporte en un futuro.</a:t>
            </a:r>
          </a:p>
          <a:p>
            <a:pPr marL="342900" indent="-342900">
              <a:lnSpc>
                <a:spcPct val="150000"/>
              </a:lnSpc>
              <a:buFont typeface="Arial" panose="020B0604020202020204" pitchFamily="34" charset="0"/>
              <a:buChar char="•"/>
            </a:pPr>
            <a:r>
              <a:rPr lang="en-US" sz="2400">
                <a:latin typeface="Lato Light" charset="0"/>
                <a:ea typeface="Lato Light" charset="0"/>
                <a:cs typeface="Lato Light" charset="0"/>
              </a:rPr>
              <a:t>Los componentes también pueden funcionar independientemente de la estructura subyacente sea </a:t>
            </a:r>
            <a:r>
              <a:rPr lang="en-US" sz="2400" b="1">
                <a:latin typeface="Lato Light" charset="0"/>
                <a:ea typeface="Lato Light" charset="0"/>
                <a:cs typeface="Lato Light" charset="0"/>
              </a:rPr>
              <a:t>ASP.NET MVC</a:t>
            </a:r>
            <a:r>
              <a:rPr lang="en-US" sz="2400">
                <a:latin typeface="Lato Light" charset="0"/>
                <a:ea typeface="Lato Light" charset="0"/>
                <a:cs typeface="Lato Light" charset="0"/>
              </a:rPr>
              <a:t> o </a:t>
            </a:r>
            <a:r>
              <a:rPr lang="en-US" sz="2400" b="1">
                <a:latin typeface="Lato Light" charset="0"/>
                <a:ea typeface="Lato Light" charset="0"/>
                <a:cs typeface="Lato Light" charset="0"/>
              </a:rPr>
              <a:t>WEB API</a:t>
            </a:r>
            <a:r>
              <a:rPr lang="en-US" sz="2400">
                <a:latin typeface="Lato Light" charset="0"/>
                <a:ea typeface="Lato Light" charset="0"/>
                <a:cs typeface="Lato Light" charset="0"/>
              </a:rPr>
              <a:t>, o también con </a:t>
            </a:r>
            <a:r>
              <a:rPr lang="en-US" sz="2400" b="1">
                <a:latin typeface="Lato Light" charset="0"/>
                <a:ea typeface="Lato Light" charset="0"/>
                <a:cs typeface="Lato Light" charset="0"/>
              </a:rPr>
              <a:t>Nancy</a:t>
            </a:r>
            <a:r>
              <a:rPr lang="en-US" sz="2400">
                <a:latin typeface="Lato Light" charset="0"/>
                <a:ea typeface="Lato Light" charset="0"/>
                <a:cs typeface="Lato Light" charset="0"/>
              </a:rPr>
              <a:t>, </a:t>
            </a:r>
            <a:r>
              <a:rPr lang="en-US" sz="2400" b="1">
                <a:latin typeface="Lato Light" charset="0"/>
                <a:ea typeface="Lato Light" charset="0"/>
                <a:cs typeface="Lato Light" charset="0"/>
              </a:rPr>
              <a:t>FubuMVC</a:t>
            </a:r>
            <a:r>
              <a:rPr lang="en-US" sz="2400">
                <a:latin typeface="Lato Light" charset="0"/>
                <a:ea typeface="Lato Light" charset="0"/>
                <a:cs typeface="Lato Light" charset="0"/>
              </a:rPr>
              <a:t>, </a:t>
            </a:r>
            <a:r>
              <a:rPr lang="en-US" sz="2400" b="1">
                <a:latin typeface="Lato Light" charset="0"/>
                <a:ea typeface="Lato Light" charset="0"/>
                <a:cs typeface="Lato Light" charset="0"/>
              </a:rPr>
              <a:t>Simple.Web</a:t>
            </a:r>
            <a:r>
              <a:rPr lang="en-US" sz="2400">
                <a:latin typeface="Lato Light" charset="0"/>
                <a:ea typeface="Lato Light" charset="0"/>
                <a:cs typeface="Lato Light" charset="0"/>
              </a:rPr>
              <a:t> u otros. </a:t>
            </a:r>
          </a:p>
          <a:p>
            <a:endParaRPr lang="es-ES"/>
          </a:p>
        </p:txBody>
      </p:sp>
      <p:sp>
        <p:nvSpPr>
          <p:cNvPr id="4" name="Marcador de número de diapositiva 3"/>
          <p:cNvSpPr>
            <a:spLocks noGrp="1"/>
          </p:cNvSpPr>
          <p:nvPr>
            <p:ph type="sldNum" sz="quarter" idx="10"/>
          </p:nvPr>
        </p:nvSpPr>
        <p:spPr/>
        <p:txBody>
          <a:bodyPr/>
          <a:lstStyle/>
          <a:p>
            <a:fld id="{006BE02D-20C0-F840-AFAC-BEA99C74FDC2}" type="slidenum">
              <a:rPr lang="en-US" smtClean="0"/>
              <a:pPr/>
              <a:t>4</a:t>
            </a:fld>
            <a:endParaRPr lang="en-US" dirty="0"/>
          </a:p>
        </p:txBody>
      </p:sp>
    </p:spTree>
    <p:extLst>
      <p:ext uri="{BB962C8B-B14F-4D97-AF65-F5344CB8AC3E}">
        <p14:creationId xmlns:p14="http://schemas.microsoft.com/office/powerpoint/2010/main" val="40871695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342900" indent="-342900">
              <a:buFont typeface="Arial" panose="020B0604020202020204" pitchFamily="34" charset="0"/>
              <a:buChar char="•"/>
            </a:pPr>
            <a:r>
              <a:rPr lang="es-ES"/>
              <a:t>System.Web contiene bastantes características pero como contrapartida está estrechamente ligado a ASP.NET e IIS de modo que cada vez que se quiera agregar una nueva característica es necesario crear una versión del paquete completo.</a:t>
            </a:r>
          </a:p>
          <a:p>
            <a:pPr marL="342900" indent="-342900">
              <a:buFont typeface="Arial" panose="020B0604020202020204" pitchFamily="34" charset="0"/>
              <a:buChar char="•"/>
            </a:pPr>
            <a:r>
              <a:rPr lang="es-ES"/>
              <a:t>Katana se compone de piezas pequeñas que se agrupan para construir una aplicación web que utilizará únicamente las características que la aplicación necesita.</a:t>
            </a:r>
          </a:p>
          <a:p>
            <a:pPr marL="342900" indent="-342900">
              <a:buFont typeface="Arial" panose="020B0604020202020204" pitchFamily="34" charset="0"/>
              <a:buChar char="•"/>
            </a:pPr>
            <a:r>
              <a:rPr lang="es-ES"/>
              <a:t>Estas piezas pequeñas son modulares de modo que se pueden desarrollar de modo iterativo y pueden crearse distribuciones de forma mas acelerada</a:t>
            </a:r>
          </a:p>
          <a:p>
            <a:pPr marL="342900" indent="-342900">
              <a:buFont typeface="Arial" panose="020B0604020202020204" pitchFamily="34" charset="0"/>
              <a:buChar char="•"/>
            </a:pPr>
            <a:r>
              <a:rPr lang="es-ES"/>
              <a:t>Con estos conceptos preliminares descritos, vamos a echar un vistazo a Katana y OWIN con una demo real.</a:t>
            </a:r>
          </a:p>
          <a:p>
            <a:endParaRPr lang="es-ES"/>
          </a:p>
        </p:txBody>
      </p:sp>
      <p:sp>
        <p:nvSpPr>
          <p:cNvPr id="4" name="Marcador de número de diapositiva 3"/>
          <p:cNvSpPr>
            <a:spLocks noGrp="1"/>
          </p:cNvSpPr>
          <p:nvPr>
            <p:ph type="sldNum" sz="quarter" idx="10"/>
          </p:nvPr>
        </p:nvSpPr>
        <p:spPr/>
        <p:txBody>
          <a:bodyPr/>
          <a:lstStyle/>
          <a:p>
            <a:fld id="{006BE02D-20C0-F840-AFAC-BEA99C74FDC2}" type="slidenum">
              <a:rPr lang="en-US" smtClean="0"/>
              <a:pPr/>
              <a:t>5</a:t>
            </a:fld>
            <a:endParaRPr lang="en-US" dirty="0"/>
          </a:p>
        </p:txBody>
      </p:sp>
    </p:spTree>
    <p:extLst>
      <p:ext uri="{BB962C8B-B14F-4D97-AF65-F5344CB8AC3E}">
        <p14:creationId xmlns:p14="http://schemas.microsoft.com/office/powerpoint/2010/main" val="3110095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457200" indent="-457200">
              <a:buFont typeface="+mj-lt"/>
              <a:buAutoNum type="arabicPeriod"/>
            </a:pPr>
            <a:r>
              <a:rPr lang="en-US"/>
              <a:t>Crear aplicación consola</a:t>
            </a:r>
          </a:p>
          <a:p>
            <a:pPr marL="457200" indent="-457200">
              <a:buFont typeface="+mj-lt"/>
              <a:buAutoNum type="arabicPeriod"/>
            </a:pPr>
            <a:r>
              <a:rPr lang="en-US"/>
              <a:t>Agregar Nuget: Microsoft.Owin.Hosting. Agrega varias dependencias: Owin y Microsoft.Owin</a:t>
            </a:r>
          </a:p>
          <a:p>
            <a:pPr marL="457200" indent="-457200">
              <a:buFont typeface="+mj-lt"/>
              <a:buAutoNum type="arabicPeriod"/>
            </a:pPr>
            <a:r>
              <a:rPr lang="en-US"/>
              <a:t>Agregar Nuget: Microsoft.Owin.Host.HttpListener </a:t>
            </a:r>
          </a:p>
          <a:p>
            <a:pPr marL="457200" indent="-457200">
              <a:buFont typeface="+mj-lt"/>
              <a:buAutoNum type="arabicPeriod"/>
            </a:pPr>
            <a:r>
              <a:rPr lang="en-US"/>
              <a:t>Compruebo que tengo referencias a Owin</a:t>
            </a:r>
          </a:p>
          <a:p>
            <a:pPr marL="457200" indent="-457200">
              <a:buFont typeface="+mj-lt"/>
              <a:buAutoNum type="arabicPeriod"/>
            </a:pPr>
            <a:r>
              <a:rPr lang="en-US"/>
              <a:t>Con esto tengo todo lo necesario para escuchar peticiones </a:t>
            </a:r>
          </a:p>
          <a:p>
            <a:pPr marL="457200" indent="-457200">
              <a:buFont typeface="+mj-lt"/>
              <a:buAutoNum type="arabicPeriod"/>
            </a:pPr>
            <a:r>
              <a:rPr lang="en-US"/>
              <a:t>Crear la clase Startup</a:t>
            </a:r>
          </a:p>
          <a:p>
            <a:pPr marL="457200" indent="-457200">
              <a:buFont typeface="+mj-lt"/>
              <a:buAutoNum type="arabicPeriod"/>
            </a:pPr>
            <a:r>
              <a:rPr lang="en-US"/>
              <a:t>Agregar el método Configuration</a:t>
            </a:r>
          </a:p>
          <a:p>
            <a:pPr marL="457200" indent="-457200">
              <a:buFont typeface="+mj-lt"/>
              <a:buAutoNum type="arabicPeriod"/>
            </a:pPr>
            <a:r>
              <a:rPr lang="en-US"/>
              <a:t>Agregar servidor en Main</a:t>
            </a:r>
          </a:p>
          <a:p>
            <a:pPr marL="457200" indent="-457200">
              <a:buFont typeface="+mj-lt"/>
              <a:buAutoNum type="arabicPeriod"/>
            </a:pPr>
            <a:r>
              <a:rPr lang="en-US"/>
              <a:t>Comprobar localhost:8080 y aplicación de consola</a:t>
            </a:r>
          </a:p>
          <a:p>
            <a:pPr marL="457200" indent="-457200">
              <a:buFont typeface="+mj-lt"/>
              <a:buAutoNum type="arabicPeriod"/>
            </a:pPr>
            <a:r>
              <a:rPr lang="en-US"/>
              <a:t>Instalar Nuget: Microsoft.Owin.Diagnostics</a:t>
            </a:r>
          </a:p>
          <a:p>
            <a:pPr marL="457200" indent="-457200">
              <a:buFont typeface="+mj-lt"/>
              <a:buAutoNum type="arabicPeriod"/>
            </a:pPr>
            <a:r>
              <a:rPr lang="en-US"/>
              <a:t>En el método Configuration agregar app.UseWelcomePage() es un método de extension debido a la instalación del paquete Nuget.</a:t>
            </a:r>
          </a:p>
          <a:p>
            <a:pPr marL="457200" indent="-457200">
              <a:buFont typeface="+mj-lt"/>
              <a:buAutoNum type="arabicPeriod"/>
            </a:pPr>
            <a:r>
              <a:rPr lang="en-US"/>
              <a:t>Comprobar que en localhost:8080 aparece la página de bienvenida</a:t>
            </a:r>
          </a:p>
          <a:p>
            <a:pPr marL="457200" indent="-457200">
              <a:buFont typeface="+mj-lt"/>
              <a:buAutoNum type="arabicPeriod"/>
            </a:pPr>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6</a:t>
            </a:fld>
            <a:endParaRPr lang="en-US" dirty="0"/>
          </a:p>
        </p:txBody>
      </p:sp>
    </p:spTree>
    <p:extLst>
      <p:ext uri="{BB962C8B-B14F-4D97-AF65-F5344CB8AC3E}">
        <p14:creationId xmlns:p14="http://schemas.microsoft.com/office/powerpoint/2010/main" val="32273485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a:t>
            </a:fld>
            <a:endParaRPr lang="en-US" dirty="0"/>
          </a:p>
        </p:txBody>
      </p:sp>
    </p:spTree>
    <p:extLst>
      <p:ext uri="{BB962C8B-B14F-4D97-AF65-F5344CB8AC3E}">
        <p14:creationId xmlns:p14="http://schemas.microsoft.com/office/powerpoint/2010/main" val="472183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006BE02D-20C0-F840-AFAC-BEA99C74FDC2}" type="slidenum">
              <a:rPr lang="en-US" smtClean="0"/>
              <a:pPr/>
              <a:t>8</a:t>
            </a:fld>
            <a:endParaRPr lang="en-US" dirty="0"/>
          </a:p>
        </p:txBody>
      </p:sp>
    </p:spTree>
    <p:extLst>
      <p:ext uri="{BB962C8B-B14F-4D97-AF65-F5344CB8AC3E}">
        <p14:creationId xmlns:p14="http://schemas.microsoft.com/office/powerpoint/2010/main" val="15280257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457200" indent="-457200">
              <a:buFont typeface="+mj-lt"/>
              <a:buAutoNum type="arabicPeriod"/>
            </a:pPr>
            <a:r>
              <a:rPr lang="en-US"/>
              <a:t>Eliminar contenido configuration clase startup</a:t>
            </a:r>
          </a:p>
          <a:p>
            <a:pPr marL="457200" indent="-457200">
              <a:buFont typeface="+mj-lt"/>
              <a:buAutoNum type="arabicPeriod"/>
            </a:pPr>
            <a:r>
              <a:rPr lang="en-US"/>
              <a:t>Crear componente HelloWorldComponent</a:t>
            </a:r>
          </a:p>
          <a:p>
            <a:pPr marL="457200" indent="-457200">
              <a:buFont typeface="+mj-lt"/>
              <a:buAutoNum type="arabicPeriod"/>
            </a:pPr>
            <a:r>
              <a:rPr lang="en-US"/>
              <a:t>Crear el using para AppFunc</a:t>
            </a:r>
          </a:p>
          <a:p>
            <a:pPr marL="457200" indent="-457200">
              <a:buFont typeface="+mj-lt"/>
              <a:buAutoNum type="arabicPeriod"/>
            </a:pPr>
            <a:r>
              <a:rPr lang="en-US"/>
              <a:t>Crear constructor de HelloWorldComponent pasandole AppFunc</a:t>
            </a:r>
          </a:p>
          <a:p>
            <a:pPr marL="457200" indent="-457200">
              <a:buFont typeface="+mj-lt"/>
              <a:buAutoNum type="arabicPeriod"/>
            </a:pPr>
            <a:r>
              <a:rPr lang="en-US"/>
              <a:t>Crear el método Invoke en la clase HelloWorldComponent</a:t>
            </a:r>
          </a:p>
          <a:p>
            <a:pPr marL="457200" indent="-457200">
              <a:buFont typeface="+mj-lt"/>
              <a:buAutoNum type="arabicPeriod"/>
            </a:pPr>
            <a:r>
              <a:rPr lang="en-US"/>
              <a:t>Ejecutar con punto de parade en el método Invoke</a:t>
            </a:r>
          </a:p>
          <a:p>
            <a:pPr marL="457200" indent="-457200">
              <a:buFont typeface="+mj-lt"/>
              <a:buAutoNum type="arabicPeriod"/>
            </a:pPr>
            <a:r>
              <a:rPr lang="en-US"/>
              <a:t>Ver en el parámetro environment los distintos valores en la propiedad Keys</a:t>
            </a:r>
          </a:p>
          <a:p>
            <a:pPr marL="457200" indent="-457200">
              <a:buFont typeface="+mj-lt"/>
              <a:buAutoNum type="arabicPeriod"/>
            </a:pPr>
            <a:r>
              <a:rPr lang="en-US"/>
              <a:t>En el método Invoke agregar stream para escribir Hello World</a:t>
            </a:r>
          </a:p>
          <a:p>
            <a:pPr marL="457200" indent="-457200">
              <a:buFont typeface="+mj-lt"/>
              <a:buAutoNum type="arabicPeriod"/>
            </a:pPr>
            <a:r>
              <a:rPr lang="en-US"/>
              <a:t>Ejecutar y comprobar que sale en el navegador</a:t>
            </a:r>
          </a:p>
          <a:p>
            <a:pPr marL="457200" indent="-457200">
              <a:buFont typeface="+mj-lt"/>
              <a:buAutoNum type="arabicPeriod"/>
            </a:pPr>
            <a:r>
              <a:rPr lang="en-US"/>
              <a:t>Agregar el método de extension UseHelloWorld</a:t>
            </a:r>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9</a:t>
            </a:fld>
            <a:endParaRPr lang="en-US" dirty="0"/>
          </a:p>
        </p:txBody>
      </p:sp>
    </p:spTree>
    <p:extLst>
      <p:ext uri="{BB962C8B-B14F-4D97-AF65-F5344CB8AC3E}">
        <p14:creationId xmlns:p14="http://schemas.microsoft.com/office/powerpoint/2010/main" val="856257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12/10/2017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‹Nº›</a:t>
            </a:fld>
            <a:endParaRPr lang="en-US" dirty="0"/>
          </a:p>
        </p:txBody>
      </p:sp>
    </p:spTree>
    <p:extLst>
      <p:ext uri="{BB962C8B-B14F-4D97-AF65-F5344CB8AC3E}">
        <p14:creationId xmlns:p14="http://schemas.microsoft.com/office/powerpoint/2010/main" val="1060833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4570810" y="0"/>
            <a:ext cx="13717190" cy="6858000"/>
          </a:xfrm>
          <a:solidFill>
            <a:schemeClr val="bg1">
              <a:lumMod val="95000"/>
            </a:schemeClr>
          </a:solidFill>
          <a:effectLst/>
        </p:spPr>
        <p:txBody>
          <a:bodyPr>
            <a:normAutofit/>
          </a:bodyPr>
          <a:lstStyle>
            <a:lvl1pPr marL="0" indent="0">
              <a:buNone/>
              <a:defRPr sz="3151">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1467861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42" name="Picture Placeholder 13"/>
          <p:cNvSpPr>
            <a:spLocks noGrp="1"/>
          </p:cNvSpPr>
          <p:nvPr>
            <p:ph type="pic" sz="quarter" idx="15"/>
          </p:nvPr>
        </p:nvSpPr>
        <p:spPr>
          <a:xfrm>
            <a:off x="3823094" y="10301609"/>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a:t>Drag picture to placeholder or click icon to add</a:t>
            </a:r>
            <a:endParaRPr lang="en-US" dirty="0"/>
          </a:p>
        </p:txBody>
      </p:sp>
      <p:sp>
        <p:nvSpPr>
          <p:cNvPr id="43" name="Picture Placeholder 13"/>
          <p:cNvSpPr>
            <a:spLocks noGrp="1"/>
          </p:cNvSpPr>
          <p:nvPr>
            <p:ph type="pic" sz="quarter" idx="13"/>
          </p:nvPr>
        </p:nvSpPr>
        <p:spPr>
          <a:xfrm>
            <a:off x="3823094" y="4928843"/>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a:t>Drag picture to placeholder or click icon to add</a:t>
            </a:r>
            <a:endParaRPr lang="en-US" dirty="0"/>
          </a:p>
        </p:txBody>
      </p:sp>
      <p:sp>
        <p:nvSpPr>
          <p:cNvPr id="44" name="Picture Placeholder 13"/>
          <p:cNvSpPr>
            <a:spLocks noGrp="1"/>
          </p:cNvSpPr>
          <p:nvPr>
            <p:ph type="pic" sz="quarter" idx="14"/>
          </p:nvPr>
        </p:nvSpPr>
        <p:spPr>
          <a:xfrm>
            <a:off x="7532312" y="4928843"/>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a:t>Drag picture to placeholder or click icon to add</a:t>
            </a:r>
            <a:endParaRPr lang="en-US" dirty="0"/>
          </a:p>
        </p:txBody>
      </p:sp>
      <p:sp>
        <p:nvSpPr>
          <p:cNvPr id="45" name="Picture Placeholder 13"/>
          <p:cNvSpPr>
            <a:spLocks noGrp="1"/>
          </p:cNvSpPr>
          <p:nvPr>
            <p:ph type="pic" sz="quarter" idx="16"/>
          </p:nvPr>
        </p:nvSpPr>
        <p:spPr>
          <a:xfrm>
            <a:off x="11280441" y="4928843"/>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a:t>Drag picture to placeholder or click icon to add</a:t>
            </a:r>
            <a:endParaRPr lang="en-US" dirty="0"/>
          </a:p>
        </p:txBody>
      </p:sp>
      <p:sp>
        <p:nvSpPr>
          <p:cNvPr id="46" name="Picture Placeholder 13"/>
          <p:cNvSpPr>
            <a:spLocks noGrp="1"/>
          </p:cNvSpPr>
          <p:nvPr>
            <p:ph type="pic" sz="quarter" idx="17"/>
          </p:nvPr>
        </p:nvSpPr>
        <p:spPr>
          <a:xfrm>
            <a:off x="1816543" y="7535878"/>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dirty="0"/>
              <a:t>Drag picture to placeholder or click icon to add</a:t>
            </a:r>
          </a:p>
        </p:txBody>
      </p:sp>
      <p:sp>
        <p:nvSpPr>
          <p:cNvPr id="47" name="Picture Placeholder 13"/>
          <p:cNvSpPr>
            <a:spLocks noGrp="1"/>
          </p:cNvSpPr>
          <p:nvPr>
            <p:ph type="pic" sz="quarter" idx="18"/>
          </p:nvPr>
        </p:nvSpPr>
        <p:spPr>
          <a:xfrm>
            <a:off x="5545217" y="7548546"/>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a:t>Drag picture to placeholder or click icon to add</a:t>
            </a:r>
            <a:endParaRPr lang="en-US" dirty="0"/>
          </a:p>
        </p:txBody>
      </p:sp>
      <p:sp>
        <p:nvSpPr>
          <p:cNvPr id="48" name="Picture Placeholder 13"/>
          <p:cNvSpPr>
            <a:spLocks noGrp="1"/>
          </p:cNvSpPr>
          <p:nvPr>
            <p:ph type="pic" sz="quarter" idx="19"/>
          </p:nvPr>
        </p:nvSpPr>
        <p:spPr>
          <a:xfrm>
            <a:off x="9273889" y="7548546"/>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a:t>Drag picture to placeholder or click icon to add</a:t>
            </a:r>
            <a:endParaRPr lang="en-US" dirty="0"/>
          </a:p>
        </p:txBody>
      </p:sp>
      <p:sp>
        <p:nvSpPr>
          <p:cNvPr id="49" name="Picture Placeholder 13"/>
          <p:cNvSpPr>
            <a:spLocks noGrp="1"/>
          </p:cNvSpPr>
          <p:nvPr>
            <p:ph type="pic" sz="quarter" idx="20"/>
          </p:nvPr>
        </p:nvSpPr>
        <p:spPr>
          <a:xfrm>
            <a:off x="13002561" y="7548546"/>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a:t>Drag picture to placeholder or click icon to add</a:t>
            </a:r>
            <a:endParaRPr lang="en-US" dirty="0"/>
          </a:p>
        </p:txBody>
      </p:sp>
      <p:sp>
        <p:nvSpPr>
          <p:cNvPr id="50" name="Picture Placeholder 13"/>
          <p:cNvSpPr>
            <a:spLocks noGrp="1"/>
          </p:cNvSpPr>
          <p:nvPr>
            <p:ph type="pic" sz="quarter" idx="21"/>
          </p:nvPr>
        </p:nvSpPr>
        <p:spPr>
          <a:xfrm>
            <a:off x="7532312" y="10287670"/>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a:t>Drag picture to placeholder or click icon to add</a:t>
            </a:r>
            <a:endParaRPr lang="en-US" dirty="0"/>
          </a:p>
        </p:txBody>
      </p:sp>
      <p:sp>
        <p:nvSpPr>
          <p:cNvPr id="51" name="Picture Placeholder 13"/>
          <p:cNvSpPr>
            <a:spLocks noGrp="1"/>
          </p:cNvSpPr>
          <p:nvPr>
            <p:ph type="pic" sz="quarter" idx="22"/>
          </p:nvPr>
        </p:nvSpPr>
        <p:spPr>
          <a:xfrm>
            <a:off x="11280441" y="10287670"/>
            <a:ext cx="3444242" cy="2090189"/>
          </a:xfrm>
          <a:solidFill>
            <a:schemeClr val="bg1">
              <a:lumMod val="95000"/>
            </a:schemeClr>
          </a:solidFill>
          <a:effectLst/>
        </p:spPr>
        <p:txBody>
          <a:bodyPr>
            <a:normAutofit/>
          </a:bodyPr>
          <a:lstStyle>
            <a:lvl1pPr marL="0" indent="0">
              <a:buNone/>
              <a:defRPr sz="135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17771561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14" name="Picture Placeholder 2"/>
          <p:cNvSpPr>
            <a:spLocks noGrp="1"/>
          </p:cNvSpPr>
          <p:nvPr>
            <p:ph type="pic" sz="quarter" idx="10"/>
          </p:nvPr>
        </p:nvSpPr>
        <p:spPr>
          <a:xfrm>
            <a:off x="8448192" y="2943693"/>
            <a:ext cx="1391980" cy="1855971"/>
          </a:xfrm>
          <a:prstGeom prst="ellipse">
            <a:avLst/>
          </a:prstGeom>
          <a:solidFill>
            <a:schemeClr val="bg1">
              <a:lumMod val="95000"/>
            </a:schemeClr>
          </a:solidFill>
        </p:spPr>
        <p:txBody>
          <a:bodyPr>
            <a:normAutofit/>
          </a:bodyPr>
          <a:lstStyle>
            <a:lvl1pPr>
              <a:defRPr sz="900"/>
            </a:lvl1pPr>
          </a:lstStyle>
          <a:p>
            <a:r>
              <a:rPr lang="en-US" dirty="0"/>
              <a:t>Drag picture</a:t>
            </a:r>
          </a:p>
        </p:txBody>
      </p:sp>
    </p:spTree>
    <p:extLst>
      <p:ext uri="{BB962C8B-B14F-4D97-AF65-F5344CB8AC3E}">
        <p14:creationId xmlns:p14="http://schemas.microsoft.com/office/powerpoint/2010/main" val="1998209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4" y="0"/>
            <a:ext cx="9054917" cy="6858000"/>
          </a:xfrm>
          <a:solidFill>
            <a:schemeClr val="bg1">
              <a:lumMod val="95000"/>
            </a:schemeClr>
          </a:solidFill>
          <a:effectLst/>
        </p:spPr>
        <p:txBody>
          <a:bodyPr>
            <a:normAutofit/>
          </a:bodyPr>
          <a:lstStyle>
            <a:lvl1pPr marL="0" indent="0">
              <a:buNone/>
              <a:defRPr sz="3151">
                <a:ln>
                  <a:noFill/>
                </a:ln>
                <a:solidFill>
                  <a:schemeClr val="bg1">
                    <a:lumMod val="85000"/>
                  </a:schemeClr>
                </a:solidFill>
              </a:defRPr>
            </a:lvl1pPr>
          </a:lstStyle>
          <a:p>
            <a:r>
              <a:rPr lang="en-US"/>
              <a:t>Drag picture to placeholder or click icon to add</a:t>
            </a:r>
            <a:endParaRPr lang="en-US" dirty="0"/>
          </a:p>
        </p:txBody>
      </p:sp>
      <p:sp>
        <p:nvSpPr>
          <p:cNvPr id="12" name="Picture Placeholder 13"/>
          <p:cNvSpPr>
            <a:spLocks noGrp="1"/>
          </p:cNvSpPr>
          <p:nvPr>
            <p:ph type="pic" sz="quarter" idx="15"/>
          </p:nvPr>
        </p:nvSpPr>
        <p:spPr>
          <a:xfrm>
            <a:off x="9233084" y="0"/>
            <a:ext cx="9054917" cy="6858000"/>
          </a:xfrm>
          <a:solidFill>
            <a:schemeClr val="bg1">
              <a:lumMod val="95000"/>
            </a:schemeClr>
          </a:solidFill>
          <a:effectLst/>
        </p:spPr>
        <p:txBody>
          <a:bodyPr>
            <a:normAutofit/>
          </a:bodyPr>
          <a:lstStyle>
            <a:lvl1pPr marL="0" indent="0">
              <a:buNone/>
              <a:defRPr sz="3151">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10745955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Blank">
    <p:spTree>
      <p:nvGrpSpPr>
        <p:cNvPr id="1" name=""/>
        <p:cNvGrpSpPr/>
        <p:nvPr/>
      </p:nvGrpSpPr>
      <p:grpSpPr>
        <a:xfrm>
          <a:off x="0" y="0"/>
          <a:ext cx="0" cy="0"/>
          <a:chOff x="0" y="0"/>
          <a:chExt cx="0" cy="0"/>
        </a:xfrm>
      </p:grpSpPr>
      <p:sp>
        <p:nvSpPr>
          <p:cNvPr id="51" name="Picture Placeholder 13"/>
          <p:cNvSpPr>
            <a:spLocks noGrp="1"/>
          </p:cNvSpPr>
          <p:nvPr>
            <p:ph type="pic" sz="quarter" idx="13"/>
          </p:nvPr>
        </p:nvSpPr>
        <p:spPr>
          <a:xfrm>
            <a:off x="1" y="0"/>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52" name="Picture Placeholder 13"/>
          <p:cNvSpPr>
            <a:spLocks noGrp="1"/>
          </p:cNvSpPr>
          <p:nvPr>
            <p:ph type="pic" sz="quarter" idx="14"/>
          </p:nvPr>
        </p:nvSpPr>
        <p:spPr>
          <a:xfrm>
            <a:off x="3692287" y="0"/>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53" name="Picture Placeholder 13"/>
          <p:cNvSpPr>
            <a:spLocks noGrp="1"/>
          </p:cNvSpPr>
          <p:nvPr>
            <p:ph type="pic" sz="quarter" idx="15"/>
          </p:nvPr>
        </p:nvSpPr>
        <p:spPr>
          <a:xfrm>
            <a:off x="7384577" y="0"/>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54" name="Picture Placeholder 13"/>
          <p:cNvSpPr>
            <a:spLocks noGrp="1"/>
          </p:cNvSpPr>
          <p:nvPr>
            <p:ph type="pic" sz="quarter" idx="16"/>
          </p:nvPr>
        </p:nvSpPr>
        <p:spPr>
          <a:xfrm>
            <a:off x="11076863" y="0"/>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55" name="Picture Placeholder 13"/>
          <p:cNvSpPr>
            <a:spLocks noGrp="1"/>
          </p:cNvSpPr>
          <p:nvPr>
            <p:ph type="pic" sz="quarter" idx="17"/>
          </p:nvPr>
        </p:nvSpPr>
        <p:spPr>
          <a:xfrm>
            <a:off x="14769150" y="0"/>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56" name="Picture Placeholder 13"/>
          <p:cNvSpPr>
            <a:spLocks noGrp="1"/>
          </p:cNvSpPr>
          <p:nvPr>
            <p:ph type="pic" sz="quarter" idx="18"/>
          </p:nvPr>
        </p:nvSpPr>
        <p:spPr>
          <a:xfrm>
            <a:off x="1" y="4627756"/>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57" name="Picture Placeholder 13"/>
          <p:cNvSpPr>
            <a:spLocks noGrp="1"/>
          </p:cNvSpPr>
          <p:nvPr>
            <p:ph type="pic" sz="quarter" idx="19"/>
          </p:nvPr>
        </p:nvSpPr>
        <p:spPr>
          <a:xfrm>
            <a:off x="3692287" y="4627756"/>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58" name="Picture Placeholder 13"/>
          <p:cNvSpPr>
            <a:spLocks noGrp="1"/>
          </p:cNvSpPr>
          <p:nvPr>
            <p:ph type="pic" sz="quarter" idx="20"/>
          </p:nvPr>
        </p:nvSpPr>
        <p:spPr>
          <a:xfrm>
            <a:off x="7384577" y="4627756"/>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59" name="Picture Placeholder 13"/>
          <p:cNvSpPr>
            <a:spLocks noGrp="1"/>
          </p:cNvSpPr>
          <p:nvPr>
            <p:ph type="pic" sz="quarter" idx="21"/>
          </p:nvPr>
        </p:nvSpPr>
        <p:spPr>
          <a:xfrm>
            <a:off x="11076863" y="4627756"/>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60" name="Picture Placeholder 13"/>
          <p:cNvSpPr>
            <a:spLocks noGrp="1"/>
          </p:cNvSpPr>
          <p:nvPr>
            <p:ph type="pic" sz="quarter" idx="22"/>
          </p:nvPr>
        </p:nvSpPr>
        <p:spPr>
          <a:xfrm>
            <a:off x="14769150" y="4627756"/>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61" name="Picture Placeholder 13"/>
          <p:cNvSpPr>
            <a:spLocks noGrp="1"/>
          </p:cNvSpPr>
          <p:nvPr>
            <p:ph type="pic" sz="quarter" idx="23"/>
          </p:nvPr>
        </p:nvSpPr>
        <p:spPr>
          <a:xfrm>
            <a:off x="1" y="9311268"/>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62" name="Picture Placeholder 13"/>
          <p:cNvSpPr>
            <a:spLocks noGrp="1"/>
          </p:cNvSpPr>
          <p:nvPr>
            <p:ph type="pic" sz="quarter" idx="24"/>
          </p:nvPr>
        </p:nvSpPr>
        <p:spPr>
          <a:xfrm>
            <a:off x="3692287" y="9311268"/>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63" name="Picture Placeholder 13"/>
          <p:cNvSpPr>
            <a:spLocks noGrp="1"/>
          </p:cNvSpPr>
          <p:nvPr>
            <p:ph type="pic" sz="quarter" idx="25"/>
          </p:nvPr>
        </p:nvSpPr>
        <p:spPr>
          <a:xfrm>
            <a:off x="7384577" y="9311268"/>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64" name="Picture Placeholder 13"/>
          <p:cNvSpPr>
            <a:spLocks noGrp="1"/>
          </p:cNvSpPr>
          <p:nvPr>
            <p:ph type="pic" sz="quarter" idx="26"/>
          </p:nvPr>
        </p:nvSpPr>
        <p:spPr>
          <a:xfrm>
            <a:off x="11076863" y="9311268"/>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65" name="Picture Placeholder 13"/>
          <p:cNvSpPr>
            <a:spLocks noGrp="1"/>
          </p:cNvSpPr>
          <p:nvPr>
            <p:ph type="pic" sz="quarter" idx="27"/>
          </p:nvPr>
        </p:nvSpPr>
        <p:spPr>
          <a:xfrm>
            <a:off x="14769150" y="9311268"/>
            <a:ext cx="3518850" cy="4460488"/>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8386832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6_Blank">
    <p:spTree>
      <p:nvGrpSpPr>
        <p:cNvPr id="1" name=""/>
        <p:cNvGrpSpPr/>
        <p:nvPr/>
      </p:nvGrpSpPr>
      <p:grpSpPr>
        <a:xfrm>
          <a:off x="0" y="0"/>
          <a:ext cx="0" cy="0"/>
          <a:chOff x="0" y="0"/>
          <a:chExt cx="0" cy="0"/>
        </a:xfrm>
      </p:grpSpPr>
      <p:sp>
        <p:nvSpPr>
          <p:cNvPr id="65" name="Picture Placeholder 13"/>
          <p:cNvSpPr>
            <a:spLocks noGrp="1"/>
          </p:cNvSpPr>
          <p:nvPr>
            <p:ph type="pic" sz="quarter" idx="27"/>
          </p:nvPr>
        </p:nvSpPr>
        <p:spPr>
          <a:xfrm>
            <a:off x="1338489" y="5018053"/>
            <a:ext cx="4858738" cy="3679903"/>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22" name="Picture Placeholder 13"/>
          <p:cNvSpPr>
            <a:spLocks noGrp="1"/>
          </p:cNvSpPr>
          <p:nvPr>
            <p:ph type="pic" sz="quarter" idx="28"/>
          </p:nvPr>
        </p:nvSpPr>
        <p:spPr>
          <a:xfrm>
            <a:off x="6729613" y="5018053"/>
            <a:ext cx="4858737" cy="3679903"/>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23" name="Picture Placeholder 13"/>
          <p:cNvSpPr>
            <a:spLocks noGrp="1"/>
          </p:cNvSpPr>
          <p:nvPr>
            <p:ph type="pic" sz="quarter" idx="29"/>
          </p:nvPr>
        </p:nvSpPr>
        <p:spPr>
          <a:xfrm>
            <a:off x="12120734" y="5018053"/>
            <a:ext cx="4858737" cy="3679903"/>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7739325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7_Blank">
    <p:spTree>
      <p:nvGrpSpPr>
        <p:cNvPr id="1" name=""/>
        <p:cNvGrpSpPr/>
        <p:nvPr/>
      </p:nvGrpSpPr>
      <p:grpSpPr>
        <a:xfrm>
          <a:off x="0" y="0"/>
          <a:ext cx="0" cy="0"/>
          <a:chOff x="0" y="0"/>
          <a:chExt cx="0" cy="0"/>
        </a:xfrm>
      </p:grpSpPr>
      <p:sp>
        <p:nvSpPr>
          <p:cNvPr id="13" name="Picture Placeholder 13"/>
          <p:cNvSpPr>
            <a:spLocks noGrp="1"/>
          </p:cNvSpPr>
          <p:nvPr>
            <p:ph type="pic" sz="quarter" idx="27"/>
          </p:nvPr>
        </p:nvSpPr>
        <p:spPr>
          <a:xfrm>
            <a:off x="1" y="4196230"/>
            <a:ext cx="6857404" cy="8404994"/>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14" name="Picture Placeholder 13"/>
          <p:cNvSpPr>
            <a:spLocks noGrp="1"/>
          </p:cNvSpPr>
          <p:nvPr>
            <p:ph type="pic" sz="quarter" idx="30"/>
          </p:nvPr>
        </p:nvSpPr>
        <p:spPr>
          <a:xfrm>
            <a:off x="11430596" y="4196229"/>
            <a:ext cx="6857404" cy="8404994"/>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504160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0_Blank">
    <p:spTree>
      <p:nvGrpSpPr>
        <p:cNvPr id="1" name=""/>
        <p:cNvGrpSpPr/>
        <p:nvPr/>
      </p:nvGrpSpPr>
      <p:grpSpPr>
        <a:xfrm>
          <a:off x="0" y="0"/>
          <a:ext cx="0" cy="0"/>
          <a:chOff x="0" y="0"/>
          <a:chExt cx="0" cy="0"/>
        </a:xfrm>
      </p:grpSpPr>
      <p:sp>
        <p:nvSpPr>
          <p:cNvPr id="6" name="Picture Placeholder 13"/>
          <p:cNvSpPr>
            <a:spLocks noGrp="1"/>
          </p:cNvSpPr>
          <p:nvPr>
            <p:ph type="pic" sz="quarter" idx="27"/>
          </p:nvPr>
        </p:nvSpPr>
        <p:spPr>
          <a:xfrm>
            <a:off x="1824039" y="5367291"/>
            <a:ext cx="6022609" cy="6048527"/>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
        <p:nvSpPr>
          <p:cNvPr id="8" name="Picture Placeholder 13"/>
          <p:cNvSpPr>
            <a:spLocks noGrp="1"/>
          </p:cNvSpPr>
          <p:nvPr>
            <p:ph type="pic" sz="quarter" idx="28"/>
          </p:nvPr>
        </p:nvSpPr>
        <p:spPr>
          <a:xfrm>
            <a:off x="7650374" y="7027619"/>
            <a:ext cx="1833026" cy="4306324"/>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dirty="0"/>
              <a:t>Drag picture to placeholder or click icon to add</a:t>
            </a:r>
          </a:p>
        </p:txBody>
      </p:sp>
    </p:spTree>
    <p:extLst>
      <p:ext uri="{BB962C8B-B14F-4D97-AF65-F5344CB8AC3E}">
        <p14:creationId xmlns:p14="http://schemas.microsoft.com/office/powerpoint/2010/main" val="853213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4_Blank">
    <p:spTree>
      <p:nvGrpSpPr>
        <p:cNvPr id="1" name=""/>
        <p:cNvGrpSpPr/>
        <p:nvPr/>
      </p:nvGrpSpPr>
      <p:grpSpPr>
        <a:xfrm>
          <a:off x="0" y="0"/>
          <a:ext cx="0" cy="0"/>
          <a:chOff x="0" y="0"/>
          <a:chExt cx="0" cy="0"/>
        </a:xfrm>
      </p:grpSpPr>
      <p:sp>
        <p:nvSpPr>
          <p:cNvPr id="4" name="Picture Placeholder 13"/>
          <p:cNvSpPr>
            <a:spLocks noGrp="1"/>
          </p:cNvSpPr>
          <p:nvPr>
            <p:ph type="pic" sz="quarter" idx="27"/>
          </p:nvPr>
        </p:nvSpPr>
        <p:spPr>
          <a:xfrm>
            <a:off x="10055447" y="0"/>
            <a:ext cx="8232555" cy="13716000"/>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13038888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78697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3" y="9950884"/>
            <a:ext cx="18287998" cy="3765116"/>
          </a:xfrm>
          <a:solidFill>
            <a:schemeClr val="bg1">
              <a:lumMod val="95000"/>
            </a:schemeClr>
          </a:solidFill>
          <a:effectLst/>
        </p:spPr>
        <p:txBody>
          <a:bodyPr>
            <a:normAutofit/>
          </a:bodyPr>
          <a:lstStyle>
            <a:lvl1pPr marL="0" indent="0">
              <a:buNone/>
              <a:defRPr sz="3151">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1198664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4 Images">
    <p:spTree>
      <p:nvGrpSpPr>
        <p:cNvPr id="1" name=""/>
        <p:cNvGrpSpPr/>
        <p:nvPr/>
      </p:nvGrpSpPr>
      <p:grpSpPr>
        <a:xfrm>
          <a:off x="0" y="0"/>
          <a:ext cx="0" cy="0"/>
          <a:chOff x="0" y="0"/>
          <a:chExt cx="0" cy="0"/>
        </a:xfrm>
      </p:grpSpPr>
      <p:sp>
        <p:nvSpPr>
          <p:cNvPr id="7" name="Picture Placeholder 13"/>
          <p:cNvSpPr>
            <a:spLocks noGrp="1"/>
          </p:cNvSpPr>
          <p:nvPr>
            <p:ph type="pic" sz="quarter" idx="13"/>
          </p:nvPr>
        </p:nvSpPr>
        <p:spPr>
          <a:xfrm>
            <a:off x="0" y="0"/>
            <a:ext cx="18288000" cy="8039968"/>
          </a:xfrm>
          <a:solidFill>
            <a:schemeClr val="bg1">
              <a:lumMod val="95000"/>
            </a:schemeClr>
          </a:solidFill>
          <a:effectLst/>
        </p:spPr>
        <p:txBody>
          <a:bodyPr>
            <a:normAutofit/>
          </a:bodyPr>
          <a:lstStyle>
            <a:lvl1pPr marL="0" indent="0">
              <a:buNone/>
              <a:defRPr sz="2701">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415839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ext + Picture">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9753764" y="3763981"/>
            <a:ext cx="7307577" cy="8402302"/>
          </a:xfrm>
          <a:solidFill>
            <a:schemeClr val="bg1">
              <a:lumMod val="95000"/>
            </a:schemeClr>
          </a:solidFill>
          <a:effectLst/>
        </p:spPr>
        <p:txBody>
          <a:bodyPr>
            <a:normAutofit/>
          </a:bodyPr>
          <a:lstStyle>
            <a:lvl1pPr marL="0" indent="0">
              <a:buNone/>
              <a:defRPr sz="3151">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11070421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6_4 Images">
    <p:spTree>
      <p:nvGrpSpPr>
        <p:cNvPr id="1" name=""/>
        <p:cNvGrpSpPr/>
        <p:nvPr/>
      </p:nvGrpSpPr>
      <p:grpSpPr>
        <a:xfrm>
          <a:off x="0" y="0"/>
          <a:ext cx="0" cy="0"/>
          <a:chOff x="0" y="0"/>
          <a:chExt cx="0" cy="0"/>
        </a:xfrm>
      </p:grpSpPr>
      <p:sp>
        <p:nvSpPr>
          <p:cNvPr id="17" name="Picture Placeholder 13"/>
          <p:cNvSpPr>
            <a:spLocks noGrp="1"/>
          </p:cNvSpPr>
          <p:nvPr>
            <p:ph type="pic" sz="quarter" idx="27"/>
          </p:nvPr>
        </p:nvSpPr>
        <p:spPr>
          <a:xfrm>
            <a:off x="-5262" y="-59312"/>
            <a:ext cx="7206492" cy="13775311"/>
          </a:xfrm>
          <a:solidFill>
            <a:schemeClr val="bg1">
              <a:lumMod val="95000"/>
            </a:schemeClr>
          </a:solidFill>
          <a:effectLst/>
        </p:spPr>
        <p:txBody>
          <a:bodyPr>
            <a:normAutofit/>
          </a:bodyPr>
          <a:lstStyle>
            <a:lvl1pPr marL="0" indent="0">
              <a:buNone/>
              <a:defRPr sz="1500">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587356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257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12" name="Picture Placeholder 2"/>
          <p:cNvSpPr>
            <a:spLocks noGrp="1"/>
          </p:cNvSpPr>
          <p:nvPr>
            <p:ph type="pic" sz="quarter" idx="10"/>
          </p:nvPr>
        </p:nvSpPr>
        <p:spPr>
          <a:xfrm>
            <a:off x="2158218" y="5100493"/>
            <a:ext cx="2221397" cy="2961861"/>
          </a:xfrm>
          <a:prstGeom prst="rect">
            <a:avLst/>
          </a:prstGeom>
          <a:solidFill>
            <a:schemeClr val="bg1">
              <a:lumMod val="95000"/>
            </a:schemeClr>
          </a:solidFill>
        </p:spPr>
        <p:txBody>
          <a:bodyPr>
            <a:normAutofit/>
          </a:bodyPr>
          <a:lstStyle>
            <a:lvl1pPr>
              <a:defRPr sz="1800"/>
            </a:lvl1pPr>
          </a:lstStyle>
          <a:p>
            <a:r>
              <a:rPr lang="en-US" dirty="0"/>
              <a:t>Drag picture</a:t>
            </a:r>
          </a:p>
        </p:txBody>
      </p:sp>
      <p:sp>
        <p:nvSpPr>
          <p:cNvPr id="13" name="Picture Placeholder 2"/>
          <p:cNvSpPr>
            <a:spLocks noGrp="1"/>
          </p:cNvSpPr>
          <p:nvPr>
            <p:ph type="pic" sz="quarter" idx="11"/>
          </p:nvPr>
        </p:nvSpPr>
        <p:spPr>
          <a:xfrm>
            <a:off x="10434240" y="5100493"/>
            <a:ext cx="2221397" cy="2961861"/>
          </a:xfrm>
          <a:prstGeom prst="rect">
            <a:avLst/>
          </a:prstGeom>
          <a:solidFill>
            <a:schemeClr val="bg1">
              <a:lumMod val="95000"/>
            </a:schemeClr>
          </a:solidFill>
        </p:spPr>
        <p:txBody>
          <a:bodyPr>
            <a:normAutofit/>
          </a:bodyPr>
          <a:lstStyle>
            <a:lvl1pPr>
              <a:defRPr sz="1800"/>
            </a:lvl1pPr>
          </a:lstStyle>
          <a:p>
            <a:r>
              <a:rPr lang="en-US" dirty="0"/>
              <a:t>Drag picture</a:t>
            </a:r>
          </a:p>
        </p:txBody>
      </p:sp>
      <p:sp>
        <p:nvSpPr>
          <p:cNvPr id="14" name="Picture Placeholder 2"/>
          <p:cNvSpPr>
            <a:spLocks noGrp="1"/>
          </p:cNvSpPr>
          <p:nvPr>
            <p:ph type="pic" sz="quarter" idx="12"/>
          </p:nvPr>
        </p:nvSpPr>
        <p:spPr>
          <a:xfrm>
            <a:off x="2158218" y="8883546"/>
            <a:ext cx="2221397" cy="2961861"/>
          </a:xfrm>
          <a:prstGeom prst="rect">
            <a:avLst/>
          </a:prstGeom>
          <a:solidFill>
            <a:schemeClr val="bg1">
              <a:lumMod val="95000"/>
            </a:schemeClr>
          </a:solidFill>
        </p:spPr>
        <p:txBody>
          <a:bodyPr>
            <a:normAutofit/>
          </a:bodyPr>
          <a:lstStyle>
            <a:lvl1pPr>
              <a:defRPr sz="1800"/>
            </a:lvl1pPr>
          </a:lstStyle>
          <a:p>
            <a:r>
              <a:rPr lang="en-US" dirty="0"/>
              <a:t>Drag picture</a:t>
            </a:r>
          </a:p>
        </p:txBody>
      </p:sp>
      <p:sp>
        <p:nvSpPr>
          <p:cNvPr id="15" name="Picture Placeholder 2"/>
          <p:cNvSpPr>
            <a:spLocks noGrp="1"/>
          </p:cNvSpPr>
          <p:nvPr>
            <p:ph type="pic" sz="quarter" idx="13"/>
          </p:nvPr>
        </p:nvSpPr>
        <p:spPr>
          <a:xfrm>
            <a:off x="10434240" y="8883546"/>
            <a:ext cx="2221397" cy="2961861"/>
          </a:xfrm>
          <a:prstGeom prst="rect">
            <a:avLst/>
          </a:prstGeom>
          <a:solidFill>
            <a:schemeClr val="bg1">
              <a:lumMod val="95000"/>
            </a:schemeClr>
          </a:solidFill>
        </p:spPr>
        <p:txBody>
          <a:bodyPr>
            <a:normAutofit/>
          </a:bodyPr>
          <a:lstStyle>
            <a:lvl1pPr>
              <a:defRPr sz="1800"/>
            </a:lvl1pPr>
          </a:lstStyle>
          <a:p>
            <a:r>
              <a:rPr lang="en-US" dirty="0"/>
              <a:t>Drag picture</a:t>
            </a:r>
          </a:p>
        </p:txBody>
      </p:sp>
    </p:spTree>
    <p:extLst>
      <p:ext uri="{BB962C8B-B14F-4D97-AF65-F5344CB8AC3E}">
        <p14:creationId xmlns:p14="http://schemas.microsoft.com/office/powerpoint/2010/main" val="1729551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24" name="Picture Placeholder 2"/>
          <p:cNvSpPr>
            <a:spLocks noGrp="1"/>
          </p:cNvSpPr>
          <p:nvPr>
            <p:ph type="pic" sz="quarter" idx="10"/>
          </p:nvPr>
        </p:nvSpPr>
        <p:spPr>
          <a:xfrm>
            <a:off x="1737236" y="4540283"/>
            <a:ext cx="1392343" cy="1856455"/>
          </a:xfrm>
          <a:prstGeom prst="rect">
            <a:avLst/>
          </a:prstGeom>
          <a:solidFill>
            <a:schemeClr val="bg1">
              <a:lumMod val="95000"/>
            </a:schemeClr>
          </a:solidFill>
        </p:spPr>
        <p:txBody>
          <a:bodyPr>
            <a:normAutofit/>
          </a:bodyPr>
          <a:lstStyle>
            <a:lvl1pPr>
              <a:defRPr sz="1050"/>
            </a:lvl1pPr>
          </a:lstStyle>
          <a:p>
            <a:r>
              <a:rPr lang="en-US" dirty="0"/>
              <a:t>Drag picture</a:t>
            </a:r>
          </a:p>
        </p:txBody>
      </p:sp>
      <p:sp>
        <p:nvSpPr>
          <p:cNvPr id="25" name="Picture Placeholder 2"/>
          <p:cNvSpPr>
            <a:spLocks noGrp="1"/>
          </p:cNvSpPr>
          <p:nvPr>
            <p:ph type="pic" sz="quarter" idx="11"/>
          </p:nvPr>
        </p:nvSpPr>
        <p:spPr>
          <a:xfrm>
            <a:off x="1737236" y="7091266"/>
            <a:ext cx="1392343" cy="1856455"/>
          </a:xfrm>
          <a:prstGeom prst="rect">
            <a:avLst/>
          </a:prstGeom>
          <a:solidFill>
            <a:schemeClr val="bg1">
              <a:lumMod val="95000"/>
            </a:schemeClr>
          </a:solidFill>
        </p:spPr>
        <p:txBody>
          <a:bodyPr>
            <a:normAutofit/>
          </a:bodyPr>
          <a:lstStyle>
            <a:lvl1pPr>
              <a:defRPr sz="1050"/>
            </a:lvl1pPr>
          </a:lstStyle>
          <a:p>
            <a:r>
              <a:rPr lang="en-US" dirty="0"/>
              <a:t>Drag picture</a:t>
            </a:r>
          </a:p>
        </p:txBody>
      </p:sp>
      <p:sp>
        <p:nvSpPr>
          <p:cNvPr id="26" name="Picture Placeholder 2"/>
          <p:cNvSpPr>
            <a:spLocks noGrp="1"/>
          </p:cNvSpPr>
          <p:nvPr>
            <p:ph type="pic" sz="quarter" idx="12"/>
          </p:nvPr>
        </p:nvSpPr>
        <p:spPr>
          <a:xfrm>
            <a:off x="1737236" y="9364556"/>
            <a:ext cx="1392343" cy="1856455"/>
          </a:xfrm>
          <a:prstGeom prst="rect">
            <a:avLst/>
          </a:prstGeom>
          <a:solidFill>
            <a:schemeClr val="bg1">
              <a:lumMod val="95000"/>
            </a:schemeClr>
          </a:solidFill>
        </p:spPr>
        <p:txBody>
          <a:bodyPr>
            <a:normAutofit/>
          </a:bodyPr>
          <a:lstStyle>
            <a:lvl1pPr>
              <a:defRPr sz="1050"/>
            </a:lvl1pPr>
          </a:lstStyle>
          <a:p>
            <a:r>
              <a:rPr lang="en-US" dirty="0"/>
              <a:t>Drag picture</a:t>
            </a:r>
          </a:p>
        </p:txBody>
      </p:sp>
      <p:sp>
        <p:nvSpPr>
          <p:cNvPr id="27" name="Picture Placeholder 2"/>
          <p:cNvSpPr>
            <a:spLocks noGrp="1"/>
          </p:cNvSpPr>
          <p:nvPr>
            <p:ph type="pic" sz="quarter" idx="13"/>
          </p:nvPr>
        </p:nvSpPr>
        <p:spPr>
          <a:xfrm>
            <a:off x="7064582" y="4540283"/>
            <a:ext cx="1392343" cy="1856455"/>
          </a:xfrm>
          <a:prstGeom prst="rect">
            <a:avLst/>
          </a:prstGeom>
          <a:solidFill>
            <a:schemeClr val="bg1">
              <a:lumMod val="95000"/>
            </a:schemeClr>
          </a:solidFill>
        </p:spPr>
        <p:txBody>
          <a:bodyPr>
            <a:normAutofit/>
          </a:bodyPr>
          <a:lstStyle>
            <a:lvl1pPr>
              <a:defRPr sz="1050"/>
            </a:lvl1pPr>
          </a:lstStyle>
          <a:p>
            <a:r>
              <a:rPr lang="en-US" dirty="0"/>
              <a:t>Drag picture</a:t>
            </a:r>
          </a:p>
        </p:txBody>
      </p:sp>
      <p:sp>
        <p:nvSpPr>
          <p:cNvPr id="28" name="Picture Placeholder 2"/>
          <p:cNvSpPr>
            <a:spLocks noGrp="1"/>
          </p:cNvSpPr>
          <p:nvPr>
            <p:ph type="pic" sz="quarter" idx="14"/>
          </p:nvPr>
        </p:nvSpPr>
        <p:spPr>
          <a:xfrm>
            <a:off x="7064582" y="7091266"/>
            <a:ext cx="1392343" cy="1856455"/>
          </a:xfrm>
          <a:prstGeom prst="rect">
            <a:avLst/>
          </a:prstGeom>
          <a:solidFill>
            <a:schemeClr val="bg1">
              <a:lumMod val="95000"/>
            </a:schemeClr>
          </a:solidFill>
        </p:spPr>
        <p:txBody>
          <a:bodyPr>
            <a:normAutofit/>
          </a:bodyPr>
          <a:lstStyle>
            <a:lvl1pPr>
              <a:defRPr sz="1050"/>
            </a:lvl1pPr>
          </a:lstStyle>
          <a:p>
            <a:r>
              <a:rPr lang="en-US" dirty="0"/>
              <a:t>Drag picture</a:t>
            </a:r>
          </a:p>
        </p:txBody>
      </p:sp>
      <p:sp>
        <p:nvSpPr>
          <p:cNvPr id="29" name="Picture Placeholder 2"/>
          <p:cNvSpPr>
            <a:spLocks noGrp="1"/>
          </p:cNvSpPr>
          <p:nvPr>
            <p:ph type="pic" sz="quarter" idx="15"/>
          </p:nvPr>
        </p:nvSpPr>
        <p:spPr>
          <a:xfrm>
            <a:off x="7064582" y="9364556"/>
            <a:ext cx="1392343" cy="1856455"/>
          </a:xfrm>
          <a:prstGeom prst="rect">
            <a:avLst/>
          </a:prstGeom>
          <a:solidFill>
            <a:schemeClr val="bg1">
              <a:lumMod val="95000"/>
            </a:schemeClr>
          </a:solidFill>
        </p:spPr>
        <p:txBody>
          <a:bodyPr>
            <a:normAutofit/>
          </a:bodyPr>
          <a:lstStyle>
            <a:lvl1pPr>
              <a:defRPr sz="1050"/>
            </a:lvl1pPr>
          </a:lstStyle>
          <a:p>
            <a:r>
              <a:rPr lang="en-US" dirty="0"/>
              <a:t>Drag picture</a:t>
            </a:r>
          </a:p>
        </p:txBody>
      </p:sp>
      <p:sp>
        <p:nvSpPr>
          <p:cNvPr id="36" name="Picture Placeholder 2"/>
          <p:cNvSpPr>
            <a:spLocks noGrp="1"/>
          </p:cNvSpPr>
          <p:nvPr>
            <p:ph type="pic" sz="quarter" idx="16"/>
          </p:nvPr>
        </p:nvSpPr>
        <p:spPr>
          <a:xfrm>
            <a:off x="12391927" y="4540283"/>
            <a:ext cx="1392343" cy="1856455"/>
          </a:xfrm>
          <a:prstGeom prst="rect">
            <a:avLst/>
          </a:prstGeom>
          <a:solidFill>
            <a:schemeClr val="bg1">
              <a:lumMod val="95000"/>
            </a:schemeClr>
          </a:solidFill>
        </p:spPr>
        <p:txBody>
          <a:bodyPr>
            <a:normAutofit/>
          </a:bodyPr>
          <a:lstStyle>
            <a:lvl1pPr>
              <a:defRPr sz="1050"/>
            </a:lvl1pPr>
          </a:lstStyle>
          <a:p>
            <a:r>
              <a:rPr lang="en-US" dirty="0"/>
              <a:t>Drag picture</a:t>
            </a:r>
          </a:p>
        </p:txBody>
      </p:sp>
      <p:sp>
        <p:nvSpPr>
          <p:cNvPr id="37" name="Picture Placeholder 2"/>
          <p:cNvSpPr>
            <a:spLocks noGrp="1"/>
          </p:cNvSpPr>
          <p:nvPr>
            <p:ph type="pic" sz="quarter" idx="17"/>
          </p:nvPr>
        </p:nvSpPr>
        <p:spPr>
          <a:xfrm>
            <a:off x="12391927" y="7091266"/>
            <a:ext cx="1392343" cy="1856455"/>
          </a:xfrm>
          <a:prstGeom prst="rect">
            <a:avLst/>
          </a:prstGeom>
          <a:solidFill>
            <a:schemeClr val="bg1">
              <a:lumMod val="95000"/>
            </a:schemeClr>
          </a:solidFill>
        </p:spPr>
        <p:txBody>
          <a:bodyPr>
            <a:normAutofit/>
          </a:bodyPr>
          <a:lstStyle>
            <a:lvl1pPr>
              <a:defRPr sz="1050"/>
            </a:lvl1pPr>
          </a:lstStyle>
          <a:p>
            <a:r>
              <a:rPr lang="en-US" dirty="0"/>
              <a:t>Drag picture</a:t>
            </a:r>
          </a:p>
        </p:txBody>
      </p:sp>
      <p:sp>
        <p:nvSpPr>
          <p:cNvPr id="38" name="Picture Placeholder 2"/>
          <p:cNvSpPr>
            <a:spLocks noGrp="1"/>
          </p:cNvSpPr>
          <p:nvPr>
            <p:ph type="pic" sz="quarter" idx="18"/>
          </p:nvPr>
        </p:nvSpPr>
        <p:spPr>
          <a:xfrm>
            <a:off x="12391927" y="9364556"/>
            <a:ext cx="1392343" cy="1856455"/>
          </a:xfrm>
          <a:prstGeom prst="rect">
            <a:avLst/>
          </a:prstGeom>
          <a:solidFill>
            <a:schemeClr val="bg1">
              <a:lumMod val="95000"/>
            </a:schemeClr>
          </a:solidFill>
        </p:spPr>
        <p:txBody>
          <a:bodyPr>
            <a:normAutofit/>
          </a:bodyPr>
          <a:lstStyle>
            <a:lvl1pPr>
              <a:defRPr sz="1050"/>
            </a:lvl1pPr>
          </a:lstStyle>
          <a:p>
            <a:r>
              <a:rPr lang="en-US" dirty="0"/>
              <a:t>Drag picture</a:t>
            </a:r>
          </a:p>
        </p:txBody>
      </p:sp>
    </p:spTree>
    <p:extLst>
      <p:ext uri="{BB962C8B-B14F-4D97-AF65-F5344CB8AC3E}">
        <p14:creationId xmlns:p14="http://schemas.microsoft.com/office/powerpoint/2010/main" val="768543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2" y="1"/>
            <a:ext cx="9143998" cy="6858000"/>
          </a:xfrm>
          <a:solidFill>
            <a:schemeClr val="bg1">
              <a:lumMod val="95000"/>
            </a:schemeClr>
          </a:solidFill>
          <a:effectLst/>
        </p:spPr>
        <p:txBody>
          <a:bodyPr>
            <a:normAutofit/>
          </a:bodyPr>
          <a:lstStyle>
            <a:lvl1pPr marL="0" indent="0">
              <a:buNone/>
              <a:defRPr sz="3151">
                <a:ln>
                  <a:noFill/>
                </a:ln>
                <a:solidFill>
                  <a:schemeClr val="bg1">
                    <a:lumMod val="85000"/>
                  </a:schemeClr>
                </a:solidFill>
              </a:defRPr>
            </a:lvl1pPr>
          </a:lstStyle>
          <a:p>
            <a:r>
              <a:rPr lang="en-US"/>
              <a:t>Drag picture to placeholder or click icon to add</a:t>
            </a:r>
            <a:endParaRPr lang="en-US" dirty="0"/>
          </a:p>
        </p:txBody>
      </p:sp>
      <p:sp>
        <p:nvSpPr>
          <p:cNvPr id="7" name="Picture Placeholder 13"/>
          <p:cNvSpPr>
            <a:spLocks noGrp="1"/>
          </p:cNvSpPr>
          <p:nvPr>
            <p:ph type="pic" sz="quarter" idx="14"/>
          </p:nvPr>
        </p:nvSpPr>
        <p:spPr>
          <a:xfrm>
            <a:off x="9144002" y="6858000"/>
            <a:ext cx="9143998" cy="6858000"/>
          </a:xfrm>
          <a:solidFill>
            <a:schemeClr val="bg1">
              <a:lumMod val="95000"/>
            </a:schemeClr>
          </a:solidFill>
          <a:effectLst/>
        </p:spPr>
        <p:txBody>
          <a:bodyPr>
            <a:normAutofit/>
          </a:bodyPr>
          <a:lstStyle>
            <a:lvl1pPr marL="0" indent="0">
              <a:buNone/>
              <a:defRPr sz="3151">
                <a:ln>
                  <a:noFill/>
                </a:ln>
                <a:solidFill>
                  <a:schemeClr val="bg1">
                    <a:lumMod val="85000"/>
                  </a:schemeClr>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1786441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730253"/>
            <a:ext cx="157734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57300" y="3651250"/>
            <a:ext cx="15773400"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7300" y="12712703"/>
            <a:ext cx="41148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A0C21A69-CE6F-2440-BAE4-5A4B3040CF2A}" type="datetimeFigureOut">
              <a:rPr lang="en-US" smtClean="0"/>
              <a:t>12/10/2017</a:t>
            </a:fld>
            <a:endParaRPr lang="en-US"/>
          </a:p>
        </p:txBody>
      </p:sp>
      <p:sp>
        <p:nvSpPr>
          <p:cNvPr id="5" name="Footer Placeholder 4"/>
          <p:cNvSpPr>
            <a:spLocks noGrp="1"/>
          </p:cNvSpPr>
          <p:nvPr>
            <p:ph type="ftr" sz="quarter" idx="3"/>
          </p:nvPr>
        </p:nvSpPr>
        <p:spPr>
          <a:xfrm>
            <a:off x="6057900" y="12712703"/>
            <a:ext cx="61722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2915900" y="12712703"/>
            <a:ext cx="41148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EBE3AD81-3AD4-9C46-856E-C08CF1183C60}" type="slidenum">
              <a:rPr lang="en-US" smtClean="0"/>
              <a:t>‹Nº›</a:t>
            </a:fld>
            <a:endParaRPr lang="en-US"/>
          </a:p>
        </p:txBody>
      </p:sp>
      <p:sp>
        <p:nvSpPr>
          <p:cNvPr id="7" name="Rectangle 6"/>
          <p:cNvSpPr/>
          <p:nvPr userDrawn="1"/>
        </p:nvSpPr>
        <p:spPr>
          <a:xfrm>
            <a:off x="16828801" y="971907"/>
            <a:ext cx="515784" cy="512064"/>
          </a:xfrm>
          <a:prstGeom prst="rect">
            <a:avLst/>
          </a:prstGeom>
          <a:solidFill>
            <a:schemeClr val="accent3"/>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301" dirty="0">
              <a:solidFill>
                <a:schemeClr val="tx1"/>
              </a:solidFill>
              <a:latin typeface="Lato Light" charset="0"/>
              <a:cs typeface="Lato Light" charset="0"/>
            </a:endParaRPr>
          </a:p>
        </p:txBody>
      </p:sp>
      <p:sp>
        <p:nvSpPr>
          <p:cNvPr id="8" name="TextBox 7"/>
          <p:cNvSpPr txBox="1"/>
          <p:nvPr userDrawn="1"/>
        </p:nvSpPr>
        <p:spPr>
          <a:xfrm>
            <a:off x="16815315" y="1003917"/>
            <a:ext cx="536703" cy="415506"/>
          </a:xfrm>
          <a:prstGeom prst="rect">
            <a:avLst/>
          </a:prstGeom>
          <a:noFill/>
        </p:spPr>
        <p:txBody>
          <a:bodyPr wrap="none" lIns="137168" tIns="68584" rIns="137168" bIns="68584" rtlCol="0">
            <a:spAutoFit/>
          </a:bodyPr>
          <a:lstStyle/>
          <a:p>
            <a:pPr algn="ctr"/>
            <a:fld id="{260E2A6B-A809-4840-BF14-8648BC0BDF87}" type="slidenum">
              <a:rPr lang="id-ID" sz="1800" b="1" smtClean="0">
                <a:solidFill>
                  <a:schemeClr val="bg1"/>
                </a:solidFill>
                <a:latin typeface="Lato Light" charset="0"/>
                <a:cs typeface="Lato Light" charset="0"/>
              </a:rPr>
              <a:pPr algn="ctr"/>
              <a:t>‹Nº›</a:t>
            </a:fld>
            <a:endParaRPr lang="id-ID" sz="1800" b="1" dirty="0">
              <a:solidFill>
                <a:schemeClr val="bg1"/>
              </a:solidFill>
              <a:latin typeface="Lato Light" charset="0"/>
              <a:cs typeface="Lato Light" charset="0"/>
            </a:endParaRPr>
          </a:p>
        </p:txBody>
      </p:sp>
    </p:spTree>
    <p:extLst>
      <p:ext uri="{BB962C8B-B14F-4D97-AF65-F5344CB8AC3E}">
        <p14:creationId xmlns:p14="http://schemas.microsoft.com/office/powerpoint/2010/main" val="1632251970"/>
      </p:ext>
    </p:extLst>
  </p:cSld>
  <p:clrMap bg1="lt1" tx1="dk1" bg2="lt2" tx2="dk2" accent1="accent1" accent2="accent2" accent3="accent3" accent4="accent4" accent5="accent5" accent6="accent6" hlink="hlink" folHlink="folHlink"/>
  <p:sldLayoutIdLst>
    <p:sldLayoutId id="2147484167" r:id="rId1"/>
    <p:sldLayoutId id="2147484172" r:id="rId2"/>
    <p:sldLayoutId id="2147484173" r:id="rId3"/>
    <p:sldLayoutId id="2147484174" r:id="rId4"/>
    <p:sldLayoutId id="2147484179" r:id="rId5"/>
    <p:sldLayoutId id="2147484123" r:id="rId6"/>
    <p:sldLayoutId id="2147484126" r:id="rId7"/>
    <p:sldLayoutId id="2147484127" r:id="rId8"/>
    <p:sldLayoutId id="2147484128" r:id="rId9"/>
    <p:sldLayoutId id="2147484129" r:id="rId10"/>
    <p:sldLayoutId id="2147484130" r:id="rId11"/>
    <p:sldLayoutId id="2147484131" r:id="rId12"/>
    <p:sldLayoutId id="2147484132" r:id="rId13"/>
    <p:sldLayoutId id="2147484133" r:id="rId14"/>
    <p:sldLayoutId id="2147484134" r:id="rId15"/>
    <p:sldLayoutId id="2147484135" r:id="rId16"/>
    <p:sldLayoutId id="2147484138" r:id="rId17"/>
    <p:sldLayoutId id="2147484142" r:id="rId18"/>
    <p:sldLayoutId id="2147484150" r:id="rId19"/>
  </p:sldLayoutIdLst>
  <p:hf hdr="0" ftr="0" dt="0"/>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0" y="9950884"/>
            <a:ext cx="18288000" cy="3765116"/>
          </a:xfrm>
          <a:prstGeom prst="rect">
            <a:avLst/>
          </a:prstGeom>
          <a:solidFill>
            <a:srgbClr val="000000">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dirty="0"/>
          </a:p>
        </p:txBody>
      </p:sp>
      <p:sp>
        <p:nvSpPr>
          <p:cNvPr id="2" name="TextBox 1"/>
          <p:cNvSpPr txBox="1"/>
          <p:nvPr/>
        </p:nvSpPr>
        <p:spPr>
          <a:xfrm>
            <a:off x="5778338" y="5168476"/>
            <a:ext cx="6731330" cy="2008691"/>
          </a:xfrm>
          <a:prstGeom prst="rect">
            <a:avLst/>
          </a:prstGeom>
          <a:noFill/>
        </p:spPr>
        <p:txBody>
          <a:bodyPr wrap="none" rtlCol="0">
            <a:spAutoFit/>
          </a:bodyPr>
          <a:lstStyle/>
          <a:p>
            <a:pPr algn="ctr"/>
            <a:r>
              <a:rPr lang="en-US" sz="12453" b="1" dirty="0">
                <a:latin typeface="Lato Black" charset="0"/>
                <a:ea typeface="Lato Black" charset="0"/>
                <a:cs typeface="Lato Black" charset="0"/>
              </a:rPr>
              <a:t>ASP.NET</a:t>
            </a:r>
          </a:p>
        </p:txBody>
      </p:sp>
      <p:sp>
        <p:nvSpPr>
          <p:cNvPr id="9" name="TextBox 8"/>
          <p:cNvSpPr txBox="1"/>
          <p:nvPr/>
        </p:nvSpPr>
        <p:spPr>
          <a:xfrm>
            <a:off x="8511456" y="3274733"/>
            <a:ext cx="1265091" cy="369332"/>
          </a:xfrm>
          <a:prstGeom prst="rect">
            <a:avLst/>
          </a:prstGeom>
          <a:noFill/>
        </p:spPr>
        <p:txBody>
          <a:bodyPr wrap="none" rtlCol="0">
            <a:spAutoFit/>
          </a:bodyPr>
          <a:lstStyle/>
          <a:p>
            <a:pPr algn="ctr"/>
            <a:r>
              <a:rPr lang="en-US" sz="1800" b="1" spc="450" dirty="0">
                <a:latin typeface="Lato Black" charset="0"/>
                <a:ea typeface="Lato Black" charset="0"/>
                <a:cs typeface="Lato Black" charset="0"/>
              </a:rPr>
              <a:t>CURSO</a:t>
            </a:r>
          </a:p>
        </p:txBody>
      </p:sp>
      <p:grpSp>
        <p:nvGrpSpPr>
          <p:cNvPr id="3" name="Group 2"/>
          <p:cNvGrpSpPr/>
          <p:nvPr/>
        </p:nvGrpSpPr>
        <p:grpSpPr>
          <a:xfrm>
            <a:off x="7279546" y="7488344"/>
            <a:ext cx="3728909" cy="559178"/>
            <a:chOff x="9703533" y="8502334"/>
            <a:chExt cx="4970584" cy="745376"/>
          </a:xfrm>
        </p:grpSpPr>
        <p:sp>
          <p:nvSpPr>
            <p:cNvPr id="15" name="Rectangle 14"/>
            <p:cNvSpPr/>
            <p:nvPr/>
          </p:nvSpPr>
          <p:spPr>
            <a:xfrm>
              <a:off x="9703533" y="8502334"/>
              <a:ext cx="4970584" cy="7453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dirty="0"/>
            </a:p>
          </p:txBody>
        </p:sp>
        <p:sp>
          <p:nvSpPr>
            <p:cNvPr id="16" name="TextBox 15"/>
            <p:cNvSpPr txBox="1"/>
            <p:nvPr/>
          </p:nvSpPr>
          <p:spPr>
            <a:xfrm>
              <a:off x="11345656" y="8613301"/>
              <a:ext cx="1686349" cy="492314"/>
            </a:xfrm>
            <a:prstGeom prst="rect">
              <a:avLst/>
            </a:prstGeom>
            <a:noFill/>
          </p:spPr>
          <p:txBody>
            <a:bodyPr wrap="none" rtlCol="0">
              <a:spAutoFit/>
            </a:bodyPr>
            <a:lstStyle/>
            <a:p>
              <a:pPr algn="ctr"/>
              <a:r>
                <a:rPr lang="en-US" sz="1800" b="1" spc="450" dirty="0">
                  <a:solidFill>
                    <a:schemeClr val="bg1"/>
                  </a:solidFill>
                  <a:latin typeface="Lato Black" charset="0"/>
                  <a:ea typeface="Lato Black" charset="0"/>
                  <a:cs typeface="Lato Black" charset="0"/>
                </a:rPr>
                <a:t>INICIO</a:t>
              </a:r>
            </a:p>
          </p:txBody>
        </p:sp>
      </p:grpSp>
      <p:sp>
        <p:nvSpPr>
          <p:cNvPr id="17" name="TextBox 16"/>
          <p:cNvSpPr txBox="1"/>
          <p:nvPr/>
        </p:nvSpPr>
        <p:spPr>
          <a:xfrm>
            <a:off x="4420595" y="3608180"/>
            <a:ext cx="9446817" cy="2008691"/>
          </a:xfrm>
          <a:prstGeom prst="rect">
            <a:avLst/>
          </a:prstGeom>
          <a:noFill/>
        </p:spPr>
        <p:txBody>
          <a:bodyPr wrap="none" rtlCol="0">
            <a:spAutoFit/>
          </a:bodyPr>
          <a:lstStyle/>
          <a:p>
            <a:pPr algn="ctr"/>
            <a:r>
              <a:rPr lang="en-US" sz="12453" b="1" dirty="0">
                <a:solidFill>
                  <a:schemeClr val="accent2"/>
                </a:solidFill>
                <a:latin typeface="Lato Black" charset="0"/>
                <a:ea typeface="Lato Black" charset="0"/>
                <a:cs typeface="Lato Black" charset="0"/>
              </a:rPr>
              <a:t>SEGURIDAD</a:t>
            </a:r>
          </a:p>
        </p:txBody>
      </p:sp>
      <p:sp>
        <p:nvSpPr>
          <p:cNvPr id="10" name="Rectangle 9"/>
          <p:cNvSpPr/>
          <p:nvPr/>
        </p:nvSpPr>
        <p:spPr>
          <a:xfrm>
            <a:off x="0" y="9807193"/>
            <a:ext cx="18288000" cy="13719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dirty="0"/>
          </a:p>
        </p:txBody>
      </p:sp>
      <p:pic>
        <p:nvPicPr>
          <p:cNvPr id="14" name="Marcador de posición de imagen 13" descr="Imagen que contiene objeto&#10;&#10;Descripción generada con confianza alta">
            <a:extLst>
              <a:ext uri="{FF2B5EF4-FFF2-40B4-BE49-F238E27FC236}">
                <a16:creationId xmlns:a16="http://schemas.microsoft.com/office/drawing/2014/main" id="{F24B2C00-73D2-4D55-BC87-AE698C34223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34557" b="34557"/>
          <a:stretch>
            <a:fillRect/>
          </a:stretch>
        </p:blipFill>
        <p:spPr/>
      </p:pic>
    </p:spTree>
    <p:extLst>
      <p:ext uri="{BB962C8B-B14F-4D97-AF65-F5344CB8AC3E}">
        <p14:creationId xmlns:p14="http://schemas.microsoft.com/office/powerpoint/2010/main" val="948334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41261" y="8179929"/>
            <a:ext cx="12787475" cy="2008691"/>
          </a:xfrm>
          <a:prstGeom prst="rect">
            <a:avLst/>
          </a:prstGeom>
          <a:noFill/>
        </p:spPr>
        <p:txBody>
          <a:bodyPr wrap="none" rtlCol="0">
            <a:spAutoFit/>
          </a:bodyPr>
          <a:lstStyle/>
          <a:p>
            <a:r>
              <a:rPr lang="en-US" sz="12453" b="1">
                <a:latin typeface="Lato Black" charset="0"/>
                <a:ea typeface="Lato Black" charset="0"/>
                <a:cs typeface="Lato Black" charset="0"/>
              </a:rPr>
              <a:t>INTRODUCCIÓN</a:t>
            </a:r>
            <a:endParaRPr lang="en-US" sz="12453" b="1" dirty="0">
              <a:latin typeface="Lato Black" charset="0"/>
              <a:ea typeface="Lato Black" charset="0"/>
              <a:cs typeface="Lato Black" charset="0"/>
            </a:endParaRPr>
          </a:p>
        </p:txBody>
      </p:sp>
      <p:sp>
        <p:nvSpPr>
          <p:cNvPr id="9" name="TextBox 8"/>
          <p:cNvSpPr txBox="1"/>
          <p:nvPr/>
        </p:nvSpPr>
        <p:spPr>
          <a:xfrm>
            <a:off x="1441258" y="10165605"/>
            <a:ext cx="3507692" cy="369332"/>
          </a:xfrm>
          <a:prstGeom prst="rect">
            <a:avLst/>
          </a:prstGeom>
          <a:noFill/>
        </p:spPr>
        <p:txBody>
          <a:bodyPr wrap="none" rtlCol="0">
            <a:spAutoFit/>
          </a:bodyPr>
          <a:lstStyle/>
          <a:p>
            <a:r>
              <a:rPr lang="en-US" sz="1800" b="1" spc="450">
                <a:latin typeface="Lato Black" charset="0"/>
                <a:ea typeface="Lato Black" charset="0"/>
                <a:cs typeface="Lato Black" charset="0"/>
              </a:rPr>
              <a:t>SEGURIDAD ASP.NET</a:t>
            </a:r>
            <a:endParaRPr lang="en-US" sz="1800" b="1" spc="450" dirty="0">
              <a:latin typeface="Lato Black" charset="0"/>
              <a:ea typeface="Lato Black" charset="0"/>
              <a:cs typeface="Lato Black" charset="0"/>
            </a:endParaRPr>
          </a:p>
        </p:txBody>
      </p:sp>
      <p:sp>
        <p:nvSpPr>
          <p:cNvPr id="15" name="Rectangle 14"/>
          <p:cNvSpPr/>
          <p:nvPr/>
        </p:nvSpPr>
        <p:spPr>
          <a:xfrm>
            <a:off x="1441257" y="8155855"/>
            <a:ext cx="17732548" cy="106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dirty="0"/>
          </a:p>
        </p:txBody>
      </p:sp>
      <p:sp>
        <p:nvSpPr>
          <p:cNvPr id="17" name="TextBox 16"/>
          <p:cNvSpPr txBox="1"/>
          <p:nvPr/>
        </p:nvSpPr>
        <p:spPr>
          <a:xfrm>
            <a:off x="1441259" y="6972290"/>
            <a:ext cx="7875874" cy="1200650"/>
          </a:xfrm>
          <a:prstGeom prst="rect">
            <a:avLst/>
          </a:prstGeom>
          <a:noFill/>
        </p:spPr>
        <p:txBody>
          <a:bodyPr wrap="none" rtlCol="0">
            <a:spAutoFit/>
          </a:bodyPr>
          <a:lstStyle/>
          <a:p>
            <a:r>
              <a:rPr lang="en-US" sz="7202" b="1">
                <a:solidFill>
                  <a:schemeClr val="accent2"/>
                </a:solidFill>
                <a:latin typeface="Lato Black" charset="0"/>
                <a:ea typeface="Lato Black" charset="0"/>
                <a:cs typeface="Lato Black" charset="0"/>
              </a:rPr>
              <a:t>OWIN Y KATANA</a:t>
            </a:r>
            <a:endParaRPr lang="en-US" sz="7202" b="1" dirty="0">
              <a:solidFill>
                <a:schemeClr val="accent2"/>
              </a:solidFill>
              <a:latin typeface="Lato Black" charset="0"/>
              <a:ea typeface="Lato Black" charset="0"/>
              <a:cs typeface="Lato Black" charset="0"/>
            </a:endParaRPr>
          </a:p>
        </p:txBody>
      </p:sp>
    </p:spTree>
    <p:extLst>
      <p:ext uri="{BB962C8B-B14F-4D97-AF65-F5344CB8AC3E}">
        <p14:creationId xmlns:p14="http://schemas.microsoft.com/office/powerpoint/2010/main" val="1043886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140916" y="8848449"/>
            <a:ext cx="2002471" cy="300082"/>
          </a:xfrm>
          <a:prstGeom prst="rect">
            <a:avLst/>
          </a:prstGeom>
          <a:noFill/>
        </p:spPr>
        <p:txBody>
          <a:bodyPr wrap="none" rtlCol="0">
            <a:spAutoFit/>
          </a:bodyPr>
          <a:lstStyle/>
          <a:p>
            <a:r>
              <a:rPr lang="en-US" sz="1350" b="1" spc="225">
                <a:latin typeface="Lato Black" charset="0"/>
                <a:ea typeface="Lato Black" charset="0"/>
                <a:cs typeface="Lato Black" charset="0"/>
              </a:rPr>
              <a:t>OWIN Y KATANA</a:t>
            </a:r>
            <a:endParaRPr lang="en-US" sz="1500" b="1" spc="225" dirty="0">
              <a:latin typeface="Lato Black" charset="0"/>
              <a:ea typeface="Lato Black" charset="0"/>
              <a:cs typeface="Lato Black" charset="0"/>
            </a:endParaRPr>
          </a:p>
        </p:txBody>
      </p:sp>
      <p:sp>
        <p:nvSpPr>
          <p:cNvPr id="13" name="TextBox 12"/>
          <p:cNvSpPr txBox="1"/>
          <p:nvPr/>
        </p:nvSpPr>
        <p:spPr>
          <a:xfrm>
            <a:off x="1140916" y="9125402"/>
            <a:ext cx="6157455" cy="715709"/>
          </a:xfrm>
          <a:prstGeom prst="rect">
            <a:avLst/>
          </a:prstGeom>
          <a:noFill/>
        </p:spPr>
        <p:txBody>
          <a:bodyPr wrap="none" rtlCol="0">
            <a:spAutoFit/>
          </a:bodyPr>
          <a:lstStyle/>
          <a:p>
            <a:r>
              <a:rPr lang="en-US" sz="4051" b="1" dirty="0">
                <a:latin typeface="Lato Black" charset="0"/>
                <a:ea typeface="Lato Black" charset="0"/>
                <a:cs typeface="Lato Black" charset="0"/>
              </a:rPr>
              <a:t>¿</a:t>
            </a:r>
            <a:r>
              <a:rPr lang="en-US" sz="4051" b="1" dirty="0" err="1">
                <a:latin typeface="Lato Black" charset="0"/>
                <a:ea typeface="Lato Black" charset="0"/>
                <a:cs typeface="Lato Black" charset="0"/>
              </a:rPr>
              <a:t>Qué</a:t>
            </a:r>
            <a:r>
              <a:rPr lang="en-US" sz="4051" b="1">
                <a:latin typeface="Lato Black" charset="0"/>
                <a:ea typeface="Lato Black" charset="0"/>
                <a:cs typeface="Lato Black" charset="0"/>
              </a:rPr>
              <a:t> es OWIN y Katana?</a:t>
            </a:r>
            <a:endParaRPr lang="en-US" sz="4501" b="1" dirty="0">
              <a:latin typeface="Lato Black" charset="0"/>
              <a:ea typeface="Lato Black" charset="0"/>
              <a:cs typeface="Lato Black" charset="0"/>
            </a:endParaRPr>
          </a:p>
        </p:txBody>
      </p:sp>
      <p:sp>
        <p:nvSpPr>
          <p:cNvPr id="14" name="Rectangle 13"/>
          <p:cNvSpPr/>
          <p:nvPr/>
        </p:nvSpPr>
        <p:spPr>
          <a:xfrm>
            <a:off x="-532203" y="9984777"/>
            <a:ext cx="9194484" cy="1028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a:p>
        </p:txBody>
      </p:sp>
      <p:sp>
        <p:nvSpPr>
          <p:cNvPr id="16" name="TextBox 15"/>
          <p:cNvSpPr txBox="1"/>
          <p:nvPr/>
        </p:nvSpPr>
        <p:spPr>
          <a:xfrm>
            <a:off x="1140916" y="10319297"/>
            <a:ext cx="7521366" cy="2585323"/>
          </a:xfrm>
          <a:prstGeom prst="rect">
            <a:avLst/>
          </a:prstGeom>
          <a:noFill/>
        </p:spPr>
        <p:txBody>
          <a:bodyPr wrap="square" rtlCol="0">
            <a:spAutoFit/>
          </a:bodyPr>
          <a:lstStyle/>
          <a:p>
            <a:pPr>
              <a:lnSpc>
                <a:spcPct val="150000"/>
              </a:lnSpc>
            </a:pPr>
            <a:r>
              <a:rPr lang="es-ES" sz="1800">
                <a:latin typeface="Lato Light" charset="0"/>
                <a:ea typeface="Lato Light" charset="0"/>
                <a:cs typeface="Lato Light" charset="0"/>
              </a:rPr>
              <a:t>OWIN define una interfaz estándar entre los servidores web. NET y las aplicaciones web. El objetivo de la interfaz OWIN (Open Web Interface for .Net) es desacoplar servidor y aplicación, fomentar el desarrollo de módulos simples para el desarrollo web. NET y, al ser un estándar abierto, estimular el ecosistema de código abierto de las herramientas de desarrollo web. NET.</a:t>
            </a:r>
            <a:endParaRPr lang="en-US" sz="1800" dirty="0">
              <a:latin typeface="Lato Light" charset="0"/>
              <a:ea typeface="Lato Light" charset="0"/>
              <a:cs typeface="Lato Light" charset="0"/>
            </a:endParaRPr>
          </a:p>
        </p:txBody>
      </p:sp>
      <p:sp>
        <p:nvSpPr>
          <p:cNvPr id="19" name="TextBox 18"/>
          <p:cNvSpPr txBox="1"/>
          <p:nvPr/>
        </p:nvSpPr>
        <p:spPr>
          <a:xfrm>
            <a:off x="9539971" y="9118563"/>
            <a:ext cx="7521366" cy="3831818"/>
          </a:xfrm>
          <a:prstGeom prst="rect">
            <a:avLst/>
          </a:prstGeom>
          <a:noFill/>
        </p:spPr>
        <p:txBody>
          <a:bodyPr wrap="square" rtlCol="0">
            <a:spAutoFit/>
          </a:bodyPr>
          <a:lstStyle/>
          <a:p>
            <a:pPr>
              <a:lnSpc>
                <a:spcPct val="150000"/>
              </a:lnSpc>
            </a:pPr>
            <a:r>
              <a:rPr lang="en-US" sz="1800">
                <a:latin typeface="Lato Light" charset="0"/>
                <a:ea typeface="Lato Light" charset="0"/>
                <a:cs typeface="Lato Light" charset="0"/>
              </a:rPr>
              <a:t>Katana es la implementación de Microsoft del estándard abierto OWIN (Open Web Interface for .Net). El proyecto de código abierto OWIN nace a raiz de la iniciativa de unos desarrolladores de la comunidad que querían desarrollar una API para servidores Web y marcos de desarrollo de modo que pudieran interactuar mejor.</a:t>
            </a:r>
          </a:p>
          <a:p>
            <a:pPr>
              <a:lnSpc>
                <a:spcPct val="150000"/>
              </a:lnSpc>
            </a:pPr>
            <a:r>
              <a:rPr lang="en-US" sz="1800" dirty="0">
                <a:latin typeface="Lato Light" charset="0"/>
                <a:ea typeface="Lato Light" charset="0"/>
                <a:cs typeface="Lato Light" charset="0"/>
              </a:rPr>
              <a:t>El </a:t>
            </a:r>
            <a:r>
              <a:rPr lang="en-US" sz="1800" dirty="0" err="1">
                <a:latin typeface="Lato Light" charset="0"/>
                <a:ea typeface="Lato Light" charset="0"/>
                <a:cs typeface="Lato Light" charset="0"/>
              </a:rPr>
              <a:t>objetivo</a:t>
            </a:r>
            <a:r>
              <a:rPr lang="en-US" sz="1800" dirty="0">
                <a:latin typeface="Lato Light" charset="0"/>
                <a:ea typeface="Lato Light" charset="0"/>
                <a:cs typeface="Lato Light" charset="0"/>
              </a:rPr>
              <a:t> final era </a:t>
            </a:r>
            <a:r>
              <a:rPr lang="en-US" sz="1800" dirty="0" err="1">
                <a:latin typeface="Lato Light" charset="0"/>
                <a:ea typeface="Lato Light" charset="0"/>
                <a:cs typeface="Lato Light" charset="0"/>
              </a:rPr>
              <a:t>crear</a:t>
            </a:r>
            <a:r>
              <a:rPr lang="en-US" sz="1800" dirty="0">
                <a:latin typeface="Lato Light" charset="0"/>
                <a:ea typeface="Lato Light" charset="0"/>
                <a:cs typeface="Lato Light" charset="0"/>
              </a:rPr>
              <a:t> </a:t>
            </a:r>
            <a:r>
              <a:rPr lang="en-US" sz="1800" dirty="0" err="1">
                <a:latin typeface="Lato Light" charset="0"/>
                <a:ea typeface="Lato Light" charset="0"/>
                <a:cs typeface="Lato Light" charset="0"/>
              </a:rPr>
              <a:t>una</a:t>
            </a:r>
            <a:r>
              <a:rPr lang="en-US" sz="1800" dirty="0">
                <a:latin typeface="Lato Light" charset="0"/>
                <a:ea typeface="Lato Light" charset="0"/>
                <a:cs typeface="Lato Light" charset="0"/>
              </a:rPr>
              <a:t> </a:t>
            </a:r>
            <a:r>
              <a:rPr lang="en-US" sz="1800" dirty="0" err="1">
                <a:latin typeface="Lato Light" charset="0"/>
                <a:ea typeface="Lato Light" charset="0"/>
                <a:cs typeface="Lato Light" charset="0"/>
              </a:rPr>
              <a:t>especificación</a:t>
            </a:r>
            <a:r>
              <a:rPr lang="en-US" sz="1800" dirty="0">
                <a:latin typeface="Lato Light" charset="0"/>
                <a:ea typeface="Lato Light" charset="0"/>
                <a:cs typeface="Lato Light" charset="0"/>
              </a:rPr>
              <a:t> de  </a:t>
            </a:r>
            <a:r>
              <a:rPr lang="en-US" sz="1800" dirty="0" err="1">
                <a:latin typeface="Lato Light" charset="0"/>
                <a:ea typeface="Lato Light" charset="0"/>
                <a:cs typeface="Lato Light" charset="0"/>
              </a:rPr>
              <a:t>interfaz</a:t>
            </a:r>
            <a:r>
              <a:rPr lang="en-US" sz="1800" dirty="0">
                <a:latin typeface="Lato Light" charset="0"/>
                <a:ea typeface="Lato Light" charset="0"/>
                <a:cs typeface="Lato Light" charset="0"/>
              </a:rPr>
              <a:t> de </a:t>
            </a:r>
            <a:r>
              <a:rPr lang="en-US" sz="1800" dirty="0" err="1">
                <a:latin typeface="Lato Light" charset="0"/>
                <a:ea typeface="Lato Light" charset="0"/>
                <a:cs typeface="Lato Light" charset="0"/>
              </a:rPr>
              <a:t>desarrollo</a:t>
            </a:r>
            <a:r>
              <a:rPr lang="en-US" sz="1800" dirty="0">
                <a:latin typeface="Lato Light" charset="0"/>
                <a:ea typeface="Lato Light" charset="0"/>
                <a:cs typeface="Lato Light" charset="0"/>
              </a:rPr>
              <a:t> simple de </a:t>
            </a:r>
            <a:r>
              <a:rPr lang="en-US" sz="1800" dirty="0" err="1">
                <a:latin typeface="Lato Light" charset="0"/>
                <a:ea typeface="Lato Light" charset="0"/>
                <a:cs typeface="Lato Light" charset="0"/>
              </a:rPr>
              <a:t>modo</a:t>
            </a:r>
            <a:r>
              <a:rPr lang="en-US" sz="1800" dirty="0">
                <a:latin typeface="Lato Light" charset="0"/>
                <a:ea typeface="Lato Light" charset="0"/>
                <a:cs typeface="Lato Light" charset="0"/>
              </a:rPr>
              <a:t> que </a:t>
            </a:r>
            <a:r>
              <a:rPr lang="en-US" sz="1800" dirty="0" err="1">
                <a:latin typeface="Lato Light" charset="0"/>
                <a:ea typeface="Lato Light" charset="0"/>
                <a:cs typeface="Lato Light" charset="0"/>
              </a:rPr>
              <a:t>servidores</a:t>
            </a:r>
            <a:r>
              <a:rPr lang="en-US" sz="1800" dirty="0">
                <a:latin typeface="Lato Light" charset="0"/>
                <a:ea typeface="Lato Light" charset="0"/>
                <a:cs typeface="Lato Light" charset="0"/>
              </a:rPr>
              <a:t> web y </a:t>
            </a:r>
            <a:r>
              <a:rPr lang="en-US" sz="1800" dirty="0" err="1">
                <a:latin typeface="Lato Light" charset="0"/>
                <a:ea typeface="Lato Light" charset="0"/>
                <a:cs typeface="Lato Light" charset="0"/>
              </a:rPr>
              <a:t>marcos</a:t>
            </a:r>
            <a:r>
              <a:rPr lang="en-US" sz="1800" dirty="0">
                <a:latin typeface="Lato Light" charset="0"/>
                <a:ea typeface="Lato Light" charset="0"/>
                <a:cs typeface="Lato Light" charset="0"/>
              </a:rPr>
              <a:t> de </a:t>
            </a:r>
            <a:r>
              <a:rPr lang="en-US" sz="1800" dirty="0" err="1">
                <a:latin typeface="Lato Light" charset="0"/>
                <a:ea typeface="Lato Light" charset="0"/>
                <a:cs typeface="Lato Light" charset="0"/>
              </a:rPr>
              <a:t>desarrollo</a:t>
            </a:r>
            <a:r>
              <a:rPr lang="en-US" sz="1800" dirty="0">
                <a:latin typeface="Lato Light" charset="0"/>
                <a:ea typeface="Lato Light" charset="0"/>
                <a:cs typeface="Lato Light" charset="0"/>
              </a:rPr>
              <a:t> </a:t>
            </a:r>
            <a:r>
              <a:rPr lang="en-US" sz="1800" dirty="0" err="1">
                <a:latin typeface="Lato Light" charset="0"/>
                <a:ea typeface="Lato Light" charset="0"/>
                <a:cs typeface="Lato Light" charset="0"/>
              </a:rPr>
              <a:t>pudieran</a:t>
            </a:r>
            <a:r>
              <a:rPr lang="en-US" sz="1800" dirty="0">
                <a:latin typeface="Lato Light" charset="0"/>
                <a:ea typeface="Lato Light" charset="0"/>
                <a:cs typeface="Lato Light" charset="0"/>
              </a:rPr>
              <a:t> </a:t>
            </a:r>
            <a:r>
              <a:rPr lang="en-US" sz="1800" dirty="0" err="1">
                <a:latin typeface="Lato Light" charset="0"/>
                <a:ea typeface="Lato Light" charset="0"/>
                <a:cs typeface="Lato Light" charset="0"/>
              </a:rPr>
              <a:t>permanecer</a:t>
            </a:r>
            <a:r>
              <a:rPr lang="en-US" sz="1800" dirty="0">
                <a:latin typeface="Lato Light" charset="0"/>
                <a:ea typeface="Lato Light" charset="0"/>
                <a:cs typeface="Lato Light" charset="0"/>
              </a:rPr>
              <a:t> </a:t>
            </a:r>
            <a:r>
              <a:rPr lang="en-US" sz="1800" dirty="0" err="1">
                <a:latin typeface="Lato Light" charset="0"/>
                <a:ea typeface="Lato Light" charset="0"/>
                <a:cs typeface="Lato Light" charset="0"/>
              </a:rPr>
              <a:t>desacoplados</a:t>
            </a:r>
            <a:r>
              <a:rPr lang="en-US" sz="1800" dirty="0">
                <a:latin typeface="Lato Light" charset="0"/>
                <a:ea typeface="Lato Light" charset="0"/>
                <a:cs typeface="Lato Light" charset="0"/>
              </a:rPr>
              <a:t>.</a:t>
            </a:r>
          </a:p>
          <a:p>
            <a:pPr>
              <a:lnSpc>
                <a:spcPct val="150000"/>
              </a:lnSpc>
            </a:pPr>
            <a:endParaRPr lang="en-US" sz="1800" dirty="0">
              <a:latin typeface="Lato Light" charset="0"/>
              <a:ea typeface="Lato Light" charset="0"/>
              <a:cs typeface="Lato Light" charset="0"/>
            </a:endParaRPr>
          </a:p>
        </p:txBody>
      </p:sp>
      <p:pic>
        <p:nvPicPr>
          <p:cNvPr id="5" name="Marcador de posición de imagen 4" descr="Imagen que contiene captura de pantalla&#10;&#10;Descripción generada con confianza muy alta">
            <a:extLst>
              <a:ext uri="{FF2B5EF4-FFF2-40B4-BE49-F238E27FC236}">
                <a16:creationId xmlns:a16="http://schemas.microsoft.com/office/drawing/2014/main" id="{8BB87A93-B1FB-4FB5-9E9B-D6BB63288635}"/>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t="-8" b="41386"/>
          <a:stretch/>
        </p:blipFill>
        <p:spPr>
          <a:xfrm>
            <a:off x="0" y="0"/>
            <a:ext cx="18288000" cy="8039968"/>
          </a:xfrm>
        </p:spPr>
      </p:pic>
    </p:spTree>
    <p:extLst>
      <p:ext uri="{BB962C8B-B14F-4D97-AF65-F5344CB8AC3E}">
        <p14:creationId xmlns:p14="http://schemas.microsoft.com/office/powerpoint/2010/main" val="2013725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0916" y="1427774"/>
            <a:ext cx="2002471" cy="300082"/>
          </a:xfrm>
          <a:prstGeom prst="rect">
            <a:avLst/>
          </a:prstGeom>
          <a:noFill/>
        </p:spPr>
        <p:txBody>
          <a:bodyPr wrap="none" rtlCol="0">
            <a:spAutoFit/>
          </a:bodyPr>
          <a:lstStyle/>
          <a:p>
            <a:r>
              <a:rPr lang="en-US" sz="1350" b="1" spc="225">
                <a:latin typeface="Lato Black" charset="0"/>
                <a:ea typeface="Lato Black" charset="0"/>
                <a:cs typeface="Lato Black" charset="0"/>
              </a:rPr>
              <a:t>OWIN Y KATANA</a:t>
            </a:r>
            <a:endParaRPr lang="en-US" sz="1500" b="1" spc="225" dirty="0">
              <a:latin typeface="Lato Black" charset="0"/>
              <a:ea typeface="Lato Black" charset="0"/>
              <a:cs typeface="Lato Black" charset="0"/>
            </a:endParaRPr>
          </a:p>
        </p:txBody>
      </p:sp>
      <p:sp>
        <p:nvSpPr>
          <p:cNvPr id="4" name="TextBox 3"/>
          <p:cNvSpPr txBox="1"/>
          <p:nvPr/>
        </p:nvSpPr>
        <p:spPr>
          <a:xfrm>
            <a:off x="1140915" y="1704727"/>
            <a:ext cx="6548588" cy="715709"/>
          </a:xfrm>
          <a:prstGeom prst="rect">
            <a:avLst/>
          </a:prstGeom>
          <a:noFill/>
        </p:spPr>
        <p:txBody>
          <a:bodyPr wrap="none" rtlCol="0">
            <a:spAutoFit/>
          </a:bodyPr>
          <a:lstStyle/>
          <a:p>
            <a:r>
              <a:rPr lang="en-US" sz="4051" b="1">
                <a:latin typeface="Lato Black" charset="0"/>
                <a:ea typeface="Lato Black" charset="0"/>
                <a:cs typeface="Lato Black" charset="0"/>
              </a:rPr>
              <a:t>Especificaciones OWIN 1.0</a:t>
            </a:r>
            <a:endParaRPr lang="en-US" sz="4501" b="1" dirty="0">
              <a:latin typeface="Lato Black" charset="0"/>
              <a:ea typeface="Lato Black" charset="0"/>
              <a:cs typeface="Lato Black" charset="0"/>
            </a:endParaRPr>
          </a:p>
        </p:txBody>
      </p:sp>
      <p:sp>
        <p:nvSpPr>
          <p:cNvPr id="5" name="Rectangle 4"/>
          <p:cNvSpPr/>
          <p:nvPr/>
        </p:nvSpPr>
        <p:spPr>
          <a:xfrm>
            <a:off x="-532203" y="2564103"/>
            <a:ext cx="9194484" cy="1028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dirty="0"/>
          </a:p>
        </p:txBody>
      </p:sp>
      <p:sp>
        <p:nvSpPr>
          <p:cNvPr id="15" name="TextBox 14"/>
          <p:cNvSpPr txBox="1"/>
          <p:nvPr/>
        </p:nvSpPr>
        <p:spPr>
          <a:xfrm>
            <a:off x="1290570" y="4536883"/>
            <a:ext cx="7134656" cy="7940635"/>
          </a:xfrm>
          <a:prstGeom prst="rect">
            <a:avLst/>
          </a:prstGeom>
          <a:noFill/>
        </p:spPr>
        <p:txBody>
          <a:bodyPr wrap="square" rtlCol="0">
            <a:spAutoFit/>
          </a:bodyPr>
          <a:lstStyle/>
          <a:p>
            <a:pPr>
              <a:lnSpc>
                <a:spcPct val="150000"/>
              </a:lnSpc>
            </a:pPr>
            <a:r>
              <a:rPr lang="en-US" sz="2000" b="1">
                <a:latin typeface="Lato Light" charset="0"/>
                <a:ea typeface="Lato Light" charset="0"/>
                <a:cs typeface="Lato Light" charset="0"/>
              </a:rPr>
              <a:t>OWIN</a:t>
            </a:r>
            <a:r>
              <a:rPr lang="en-US" sz="2000">
                <a:latin typeface="Lato Light" charset="0"/>
                <a:ea typeface="Lato Light" charset="0"/>
                <a:cs typeface="Lato Light" charset="0"/>
              </a:rPr>
              <a:t> es una especificación y define una interfaz de desarrollo de aplicaciones (</a:t>
            </a:r>
            <a:r>
              <a:rPr lang="en-US" sz="2000" b="1">
                <a:latin typeface="Lato Light" charset="0"/>
                <a:ea typeface="Lato Light" charset="0"/>
                <a:cs typeface="Lato Light" charset="0"/>
              </a:rPr>
              <a:t>API</a:t>
            </a:r>
            <a:r>
              <a:rPr lang="en-US" sz="2000">
                <a:latin typeface="Lato Light" charset="0"/>
                <a:ea typeface="Lato Light" charset="0"/>
                <a:cs typeface="Lato Light" charset="0"/>
              </a:rPr>
              <a:t>) que indica cómo han de cooperar los marcos de desarrollo y los servidores web. </a:t>
            </a:r>
          </a:p>
          <a:p>
            <a:pPr>
              <a:lnSpc>
                <a:spcPct val="150000"/>
              </a:lnSpc>
            </a:pPr>
            <a:r>
              <a:rPr lang="en-US" sz="2000" b="1">
                <a:latin typeface="Lato Light" charset="0"/>
                <a:ea typeface="Lato Light" charset="0"/>
                <a:cs typeface="Lato Light" charset="0"/>
              </a:rPr>
              <a:t>Katana</a:t>
            </a:r>
            <a:r>
              <a:rPr lang="en-US" sz="2000">
                <a:latin typeface="Lato Light" charset="0"/>
                <a:ea typeface="Lato Light" charset="0"/>
                <a:cs typeface="Lato Light" charset="0"/>
              </a:rPr>
              <a:t> es la implementación que hace </a:t>
            </a:r>
            <a:r>
              <a:rPr lang="en-US" sz="2000" b="1">
                <a:latin typeface="Lato Light" charset="0"/>
                <a:ea typeface="Lato Light" charset="0"/>
                <a:cs typeface="Lato Light" charset="0"/>
              </a:rPr>
              <a:t>Microsoft</a:t>
            </a:r>
            <a:r>
              <a:rPr lang="en-US" sz="2000">
                <a:latin typeface="Lato Light" charset="0"/>
                <a:ea typeface="Lato Light" charset="0"/>
                <a:cs typeface="Lato Light" charset="0"/>
              </a:rPr>
              <a:t> del estándar </a:t>
            </a:r>
            <a:r>
              <a:rPr lang="en-US" sz="2000" b="1">
                <a:latin typeface="Lato Light" charset="0"/>
                <a:ea typeface="Lato Light" charset="0"/>
                <a:cs typeface="Lato Light" charset="0"/>
              </a:rPr>
              <a:t>OWIN</a:t>
            </a:r>
            <a:r>
              <a:rPr lang="en-US" sz="2000">
                <a:latin typeface="Lato Light" charset="0"/>
                <a:ea typeface="Lato Light" charset="0"/>
                <a:cs typeface="Lato Light" charset="0"/>
              </a:rPr>
              <a:t> mediante componentes de </a:t>
            </a:r>
            <a:r>
              <a:rPr lang="en-US" sz="2000" b="1">
                <a:latin typeface="Lato Light" charset="0"/>
                <a:ea typeface="Lato Light" charset="0"/>
                <a:cs typeface="Lato Light" charset="0"/>
              </a:rPr>
              <a:t>Microsoft</a:t>
            </a:r>
            <a:r>
              <a:rPr lang="en-US" sz="2000">
                <a:latin typeface="Lato Light" charset="0"/>
                <a:ea typeface="Lato Light" charset="0"/>
                <a:cs typeface="Lato Light" charset="0"/>
              </a:rPr>
              <a:t>. </a:t>
            </a:r>
          </a:p>
          <a:p>
            <a:pPr>
              <a:lnSpc>
                <a:spcPct val="150000"/>
              </a:lnSpc>
            </a:pPr>
            <a:r>
              <a:rPr lang="en-US" sz="2000">
                <a:latin typeface="Lato Light" charset="0"/>
                <a:ea typeface="Lato Light" charset="0"/>
                <a:cs typeface="Lato Light" charset="0"/>
              </a:rPr>
              <a:t>Si se escribe un componente web para </a:t>
            </a:r>
            <a:r>
              <a:rPr lang="en-US" sz="2000" b="1">
                <a:latin typeface="Lato Light" charset="0"/>
                <a:ea typeface="Lato Light" charset="0"/>
                <a:cs typeface="Lato Light" charset="0"/>
              </a:rPr>
              <a:t>OWIN</a:t>
            </a:r>
            <a:r>
              <a:rPr lang="en-US" sz="2000">
                <a:latin typeface="Lato Light" charset="0"/>
                <a:ea typeface="Lato Light" charset="0"/>
                <a:cs typeface="Lato Light" charset="0"/>
              </a:rPr>
              <a:t> puede ejecutarse en teoría en cualquier entorno que soporte </a:t>
            </a:r>
            <a:r>
              <a:rPr lang="en-US" sz="2000" b="1">
                <a:latin typeface="Lato Light" charset="0"/>
                <a:ea typeface="Lato Light" charset="0"/>
                <a:cs typeface="Lato Light" charset="0"/>
              </a:rPr>
              <a:t>OWIN</a:t>
            </a:r>
            <a:r>
              <a:rPr lang="en-US" sz="2000">
                <a:latin typeface="Lato Light" charset="0"/>
                <a:ea typeface="Lato Light" charset="0"/>
                <a:cs typeface="Lato Light" charset="0"/>
              </a:rPr>
              <a:t> en servidor, no únicamente en entornos que utilicen </a:t>
            </a:r>
            <a:r>
              <a:rPr lang="en-US" sz="2000" b="1">
                <a:latin typeface="Lato Light" charset="0"/>
                <a:ea typeface="Lato Light" charset="0"/>
                <a:cs typeface="Lato Light" charset="0"/>
              </a:rPr>
              <a:t>System.Web</a:t>
            </a:r>
            <a:r>
              <a:rPr lang="en-US" sz="2000">
                <a:latin typeface="Lato Light" charset="0"/>
                <a:ea typeface="Lato Light" charset="0"/>
                <a:cs typeface="Lato Light" charset="0"/>
              </a:rPr>
              <a:t> e </a:t>
            </a:r>
            <a:r>
              <a:rPr lang="en-US" sz="2000" b="1">
                <a:latin typeface="Lato Light" charset="0"/>
                <a:ea typeface="Lato Light" charset="0"/>
                <a:cs typeface="Lato Light" charset="0"/>
              </a:rPr>
              <a:t>IIS</a:t>
            </a:r>
            <a:r>
              <a:rPr lang="en-US" sz="2000">
                <a:latin typeface="Lato Light" charset="0"/>
                <a:ea typeface="Lato Light" charset="0"/>
                <a:cs typeface="Lato Light" charset="0"/>
              </a:rPr>
              <a:t>, sino también en aplicaciones autohospedadas tal como aplicaciones de consola o una aplicacion servidora ejecutandose en </a:t>
            </a:r>
            <a:r>
              <a:rPr lang="en-US" sz="2000" b="1">
                <a:latin typeface="Lato Light" charset="0"/>
                <a:ea typeface="Lato Light" charset="0"/>
                <a:cs typeface="Lato Light" charset="0"/>
              </a:rPr>
              <a:t>mono</a:t>
            </a:r>
            <a:r>
              <a:rPr lang="en-US" sz="2000">
                <a:latin typeface="Lato Light" charset="0"/>
                <a:ea typeface="Lato Light" charset="0"/>
                <a:cs typeface="Lato Light" charset="0"/>
              </a:rPr>
              <a:t>. De este modo se puede ejecutar en </a:t>
            </a:r>
            <a:r>
              <a:rPr lang="en-US" sz="2000" b="1">
                <a:latin typeface="Lato Light" charset="0"/>
                <a:ea typeface="Lato Light" charset="0"/>
                <a:cs typeface="Lato Light" charset="0"/>
              </a:rPr>
              <a:t>Linux</a:t>
            </a:r>
            <a:r>
              <a:rPr lang="en-US" sz="2000">
                <a:latin typeface="Lato Light" charset="0"/>
                <a:ea typeface="Lato Light" charset="0"/>
                <a:cs typeface="Lato Light" charset="0"/>
              </a:rPr>
              <a:t>, </a:t>
            </a:r>
            <a:r>
              <a:rPr lang="en-US" sz="2000" b="1">
                <a:latin typeface="Lato Light" charset="0"/>
                <a:ea typeface="Lato Light" charset="0"/>
                <a:cs typeface="Lato Light" charset="0"/>
              </a:rPr>
              <a:t>Mac</a:t>
            </a:r>
            <a:r>
              <a:rPr lang="en-US" sz="2000">
                <a:latin typeface="Lato Light" charset="0"/>
                <a:ea typeface="Lato Light" charset="0"/>
                <a:cs typeface="Lato Light" charset="0"/>
              </a:rPr>
              <a:t> o cualquier otro tipo de servidor para el que se desarrolle soporte en un futuro.</a:t>
            </a:r>
          </a:p>
          <a:p>
            <a:pPr>
              <a:lnSpc>
                <a:spcPct val="150000"/>
              </a:lnSpc>
            </a:pPr>
            <a:r>
              <a:rPr lang="en-US" sz="2000">
                <a:latin typeface="Lato Light" charset="0"/>
                <a:ea typeface="Lato Light" charset="0"/>
                <a:cs typeface="Lato Light" charset="0"/>
              </a:rPr>
              <a:t>Los componentes también pueden funcionar independientemente de la estructura subyacente sea </a:t>
            </a:r>
            <a:r>
              <a:rPr lang="en-US" sz="2000" b="1">
                <a:latin typeface="Lato Light" charset="0"/>
                <a:ea typeface="Lato Light" charset="0"/>
                <a:cs typeface="Lato Light" charset="0"/>
              </a:rPr>
              <a:t>ASP.NET MVC</a:t>
            </a:r>
            <a:r>
              <a:rPr lang="en-US" sz="2000">
                <a:latin typeface="Lato Light" charset="0"/>
                <a:ea typeface="Lato Light" charset="0"/>
                <a:cs typeface="Lato Light" charset="0"/>
              </a:rPr>
              <a:t> o </a:t>
            </a:r>
            <a:r>
              <a:rPr lang="en-US" sz="2000" b="1">
                <a:latin typeface="Lato Light" charset="0"/>
                <a:ea typeface="Lato Light" charset="0"/>
                <a:cs typeface="Lato Light" charset="0"/>
              </a:rPr>
              <a:t>WEB API</a:t>
            </a:r>
            <a:r>
              <a:rPr lang="en-US" sz="2000">
                <a:latin typeface="Lato Light" charset="0"/>
                <a:ea typeface="Lato Light" charset="0"/>
                <a:cs typeface="Lato Light" charset="0"/>
              </a:rPr>
              <a:t>, o también con </a:t>
            </a:r>
            <a:r>
              <a:rPr lang="en-US" sz="2000" b="1">
                <a:latin typeface="Lato Light" charset="0"/>
                <a:ea typeface="Lato Light" charset="0"/>
                <a:cs typeface="Lato Light" charset="0"/>
              </a:rPr>
              <a:t>Nancy</a:t>
            </a:r>
            <a:r>
              <a:rPr lang="en-US" sz="2000">
                <a:latin typeface="Lato Light" charset="0"/>
                <a:ea typeface="Lato Light" charset="0"/>
                <a:cs typeface="Lato Light" charset="0"/>
              </a:rPr>
              <a:t>, </a:t>
            </a:r>
            <a:r>
              <a:rPr lang="en-US" sz="2000" b="1">
                <a:latin typeface="Lato Light" charset="0"/>
                <a:ea typeface="Lato Light" charset="0"/>
                <a:cs typeface="Lato Light" charset="0"/>
              </a:rPr>
              <a:t>FubuMVC</a:t>
            </a:r>
            <a:r>
              <a:rPr lang="en-US" sz="2000">
                <a:latin typeface="Lato Light" charset="0"/>
                <a:ea typeface="Lato Light" charset="0"/>
                <a:cs typeface="Lato Light" charset="0"/>
              </a:rPr>
              <a:t>, </a:t>
            </a:r>
            <a:r>
              <a:rPr lang="en-US" sz="2000" b="1">
                <a:latin typeface="Lato Light" charset="0"/>
                <a:ea typeface="Lato Light" charset="0"/>
                <a:cs typeface="Lato Light" charset="0"/>
              </a:rPr>
              <a:t>Simple.Web</a:t>
            </a:r>
            <a:r>
              <a:rPr lang="en-US" sz="2000">
                <a:latin typeface="Lato Light" charset="0"/>
                <a:ea typeface="Lato Light" charset="0"/>
                <a:cs typeface="Lato Light" charset="0"/>
              </a:rPr>
              <a:t> u otros. </a:t>
            </a:r>
          </a:p>
        </p:txBody>
      </p:sp>
      <p:pic>
        <p:nvPicPr>
          <p:cNvPr id="6" name="Marcador de posición de imagen 5" descr="Imagen que contiene captura de pantalla&#10;&#10;Descripción generada con confianza muy alta">
            <a:extLst>
              <a:ext uri="{FF2B5EF4-FFF2-40B4-BE49-F238E27FC236}">
                <a16:creationId xmlns:a16="http://schemas.microsoft.com/office/drawing/2014/main" id="{7398183A-142E-4255-9207-9BC50F9997A7}"/>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r="34778"/>
          <a:stretch/>
        </p:blipFill>
        <p:spPr>
          <a:xfrm>
            <a:off x="9753764" y="3763981"/>
            <a:ext cx="7307577" cy="8402302"/>
          </a:xfrm>
        </p:spPr>
      </p:pic>
    </p:spTree>
    <p:extLst>
      <p:ext uri="{BB962C8B-B14F-4D97-AF65-F5344CB8AC3E}">
        <p14:creationId xmlns:p14="http://schemas.microsoft.com/office/powerpoint/2010/main" val="19036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20"/>
          <p:cNvSpPr txBox="1">
            <a:spLocks/>
          </p:cNvSpPr>
          <p:nvPr/>
        </p:nvSpPr>
        <p:spPr>
          <a:xfrm>
            <a:off x="12527525" y="4908761"/>
            <a:ext cx="1301521" cy="900393"/>
          </a:xfrm>
          <a:prstGeom prst="rect">
            <a:avLst/>
          </a:prstGeom>
        </p:spPr>
        <p:txBody>
          <a:bodyPr vert="horz" lIns="68598" tIns="34299" rIns="68598" bIns="3429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401" b="1" dirty="0">
                <a:solidFill>
                  <a:schemeClr val="accent3"/>
                </a:solidFill>
                <a:latin typeface="Lato Light"/>
                <a:cs typeface="Lato Light"/>
              </a:rPr>
              <a:t>03 </a:t>
            </a:r>
          </a:p>
        </p:txBody>
      </p:sp>
      <p:sp>
        <p:nvSpPr>
          <p:cNvPr id="22" name="Title 20"/>
          <p:cNvSpPr txBox="1">
            <a:spLocks/>
          </p:cNvSpPr>
          <p:nvPr/>
        </p:nvSpPr>
        <p:spPr>
          <a:xfrm>
            <a:off x="7681626" y="4908761"/>
            <a:ext cx="1301521" cy="900393"/>
          </a:xfrm>
          <a:prstGeom prst="rect">
            <a:avLst/>
          </a:prstGeom>
        </p:spPr>
        <p:txBody>
          <a:bodyPr vert="horz" lIns="68598" tIns="34299" rIns="68598" bIns="3429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401" b="1" dirty="0">
                <a:solidFill>
                  <a:schemeClr val="accent1"/>
                </a:solidFill>
                <a:latin typeface="Lato Light"/>
                <a:cs typeface="Lato Light"/>
              </a:rPr>
              <a:t>01 </a:t>
            </a:r>
          </a:p>
        </p:txBody>
      </p:sp>
      <p:sp>
        <p:nvSpPr>
          <p:cNvPr id="28" name="Title 20"/>
          <p:cNvSpPr txBox="1">
            <a:spLocks/>
          </p:cNvSpPr>
          <p:nvPr/>
        </p:nvSpPr>
        <p:spPr>
          <a:xfrm>
            <a:off x="7680181" y="7672612"/>
            <a:ext cx="1301521" cy="900393"/>
          </a:xfrm>
          <a:prstGeom prst="rect">
            <a:avLst/>
          </a:prstGeom>
        </p:spPr>
        <p:txBody>
          <a:bodyPr vert="horz" lIns="68598" tIns="34299" rIns="68598" bIns="3429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5401" b="1" dirty="0">
                <a:solidFill>
                  <a:schemeClr val="accent2"/>
                </a:solidFill>
                <a:latin typeface="Lato Light"/>
                <a:cs typeface="Lato Light"/>
              </a:rPr>
              <a:t>02 </a:t>
            </a:r>
          </a:p>
        </p:txBody>
      </p:sp>
      <p:sp>
        <p:nvSpPr>
          <p:cNvPr id="19" name="TextBox 18"/>
          <p:cNvSpPr txBox="1"/>
          <p:nvPr/>
        </p:nvSpPr>
        <p:spPr>
          <a:xfrm>
            <a:off x="7955130" y="1427774"/>
            <a:ext cx="2002471" cy="300082"/>
          </a:xfrm>
          <a:prstGeom prst="rect">
            <a:avLst/>
          </a:prstGeom>
          <a:noFill/>
        </p:spPr>
        <p:txBody>
          <a:bodyPr wrap="none" rtlCol="0">
            <a:spAutoFit/>
          </a:bodyPr>
          <a:lstStyle/>
          <a:p>
            <a:r>
              <a:rPr lang="en-US" sz="1350" b="1" spc="225">
                <a:latin typeface="Lato Black" charset="0"/>
                <a:ea typeface="Lato Black" charset="0"/>
                <a:cs typeface="Lato Black" charset="0"/>
              </a:rPr>
              <a:t>OWIN Y KATANA</a:t>
            </a:r>
            <a:endParaRPr lang="en-US" sz="1500" b="1" spc="225" dirty="0">
              <a:latin typeface="Lato Black" charset="0"/>
              <a:ea typeface="Lato Black" charset="0"/>
              <a:cs typeface="Lato Black" charset="0"/>
            </a:endParaRPr>
          </a:p>
        </p:txBody>
      </p:sp>
      <p:sp>
        <p:nvSpPr>
          <p:cNvPr id="24" name="TextBox 23"/>
          <p:cNvSpPr txBox="1"/>
          <p:nvPr/>
        </p:nvSpPr>
        <p:spPr>
          <a:xfrm>
            <a:off x="7955131" y="1704727"/>
            <a:ext cx="9490098" cy="715709"/>
          </a:xfrm>
          <a:prstGeom prst="rect">
            <a:avLst/>
          </a:prstGeom>
          <a:noFill/>
        </p:spPr>
        <p:txBody>
          <a:bodyPr wrap="none" rtlCol="0">
            <a:spAutoFit/>
          </a:bodyPr>
          <a:lstStyle/>
          <a:p>
            <a:r>
              <a:rPr lang="en-US" sz="4051" b="1">
                <a:latin typeface="Lato Black" charset="0"/>
                <a:ea typeface="Lato Black" charset="0"/>
                <a:cs typeface="Lato Black" charset="0"/>
              </a:rPr>
              <a:t>System.Web frente a OWIN y KATANA</a:t>
            </a:r>
            <a:endParaRPr lang="en-US" sz="4501" b="1" dirty="0">
              <a:latin typeface="Lato Black" charset="0"/>
              <a:ea typeface="Lato Black" charset="0"/>
              <a:cs typeface="Lato Black" charset="0"/>
            </a:endParaRPr>
          </a:p>
        </p:txBody>
      </p:sp>
      <p:sp>
        <p:nvSpPr>
          <p:cNvPr id="26" name="Rectangle 25"/>
          <p:cNvSpPr/>
          <p:nvPr/>
        </p:nvSpPr>
        <p:spPr>
          <a:xfrm>
            <a:off x="7206492" y="2564103"/>
            <a:ext cx="9194484" cy="1028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a:p>
        </p:txBody>
      </p:sp>
      <p:sp>
        <p:nvSpPr>
          <p:cNvPr id="27" name="TextBox 26"/>
          <p:cNvSpPr txBox="1"/>
          <p:nvPr/>
        </p:nvSpPr>
        <p:spPr>
          <a:xfrm>
            <a:off x="8977812" y="4732425"/>
            <a:ext cx="1888017" cy="820353"/>
          </a:xfrm>
          <a:prstGeom prst="rect">
            <a:avLst/>
          </a:prstGeom>
          <a:noFill/>
        </p:spPr>
        <p:txBody>
          <a:bodyPr wrap="none" rtlCol="0">
            <a:spAutoFit/>
          </a:bodyPr>
          <a:lstStyle/>
          <a:p>
            <a:pPr>
              <a:lnSpc>
                <a:spcPct val="150000"/>
              </a:lnSpc>
            </a:pPr>
            <a:r>
              <a:rPr lang="en-US" sz="3601">
                <a:latin typeface="Lato Light" charset="0"/>
                <a:ea typeface="Lato Light" charset="0"/>
                <a:cs typeface="Lato Light" charset="0"/>
              </a:rPr>
              <a:t>Portable</a:t>
            </a:r>
            <a:endParaRPr lang="en-US" sz="3601" dirty="0">
              <a:latin typeface="Lato Light" charset="0"/>
              <a:ea typeface="Lato Light" charset="0"/>
              <a:cs typeface="Lato Light" charset="0"/>
            </a:endParaRPr>
          </a:p>
        </p:txBody>
      </p:sp>
      <p:sp>
        <p:nvSpPr>
          <p:cNvPr id="30" name="TextBox 29"/>
          <p:cNvSpPr txBox="1"/>
          <p:nvPr/>
        </p:nvSpPr>
        <p:spPr>
          <a:xfrm>
            <a:off x="8983075" y="5473499"/>
            <a:ext cx="3395317" cy="1338828"/>
          </a:xfrm>
          <a:prstGeom prst="rect">
            <a:avLst/>
          </a:prstGeom>
          <a:noFill/>
        </p:spPr>
        <p:txBody>
          <a:bodyPr wrap="square" rtlCol="0">
            <a:spAutoFit/>
          </a:bodyPr>
          <a:lstStyle/>
          <a:p>
            <a:pPr>
              <a:lnSpc>
                <a:spcPct val="150000"/>
              </a:lnSpc>
            </a:pPr>
            <a:r>
              <a:rPr lang="en-US" sz="1800">
                <a:latin typeface="Lato Light" charset="0"/>
                <a:ea typeface="Lato Light" charset="0"/>
                <a:cs typeface="Lato Light" charset="0"/>
              </a:rPr>
              <a:t>Katana puede ejecutarse tanto en entornos IIS como en entornos autohospedados</a:t>
            </a:r>
            <a:endParaRPr lang="en-US" sz="1800" dirty="0">
              <a:latin typeface="Lato Light" charset="0"/>
              <a:ea typeface="Lato Light" charset="0"/>
              <a:cs typeface="Lato Light" charset="0"/>
            </a:endParaRPr>
          </a:p>
        </p:txBody>
      </p:sp>
      <p:sp>
        <p:nvSpPr>
          <p:cNvPr id="31" name="TextBox 30"/>
          <p:cNvSpPr txBox="1"/>
          <p:nvPr/>
        </p:nvSpPr>
        <p:spPr>
          <a:xfrm>
            <a:off x="8977812" y="7554423"/>
            <a:ext cx="1912703" cy="820353"/>
          </a:xfrm>
          <a:prstGeom prst="rect">
            <a:avLst/>
          </a:prstGeom>
          <a:noFill/>
        </p:spPr>
        <p:txBody>
          <a:bodyPr wrap="none" rtlCol="0">
            <a:spAutoFit/>
          </a:bodyPr>
          <a:lstStyle/>
          <a:p>
            <a:pPr>
              <a:lnSpc>
                <a:spcPct val="150000"/>
              </a:lnSpc>
            </a:pPr>
            <a:r>
              <a:rPr lang="en-US" sz="3601">
                <a:latin typeface="Lato Light" charset="0"/>
                <a:ea typeface="Lato Light" charset="0"/>
                <a:cs typeface="Lato Light" charset="0"/>
              </a:rPr>
              <a:t>Modular</a:t>
            </a:r>
            <a:endParaRPr lang="en-US" sz="3601" dirty="0">
              <a:latin typeface="Lato Light" charset="0"/>
              <a:ea typeface="Lato Light" charset="0"/>
              <a:cs typeface="Lato Light" charset="0"/>
            </a:endParaRPr>
          </a:p>
        </p:txBody>
      </p:sp>
      <p:sp>
        <p:nvSpPr>
          <p:cNvPr id="33" name="TextBox 32"/>
          <p:cNvSpPr txBox="1"/>
          <p:nvPr/>
        </p:nvSpPr>
        <p:spPr>
          <a:xfrm>
            <a:off x="8983075" y="8295497"/>
            <a:ext cx="3395317" cy="1338828"/>
          </a:xfrm>
          <a:prstGeom prst="rect">
            <a:avLst/>
          </a:prstGeom>
          <a:noFill/>
        </p:spPr>
        <p:txBody>
          <a:bodyPr wrap="square" rtlCol="0">
            <a:spAutoFit/>
          </a:bodyPr>
          <a:lstStyle/>
          <a:p>
            <a:pPr>
              <a:lnSpc>
                <a:spcPct val="150000"/>
              </a:lnSpc>
            </a:pPr>
            <a:r>
              <a:rPr lang="en-US" sz="1800">
                <a:latin typeface="Lato Light" charset="0"/>
                <a:ea typeface="Lato Light" charset="0"/>
                <a:cs typeface="Lato Light" charset="0"/>
              </a:rPr>
              <a:t>La API de OWIN permite agregar componentes de forma sencilla</a:t>
            </a:r>
            <a:endParaRPr lang="en-US" sz="1800" dirty="0">
              <a:latin typeface="Lato Light" charset="0"/>
              <a:ea typeface="Lato Light" charset="0"/>
              <a:cs typeface="Lato Light" charset="0"/>
            </a:endParaRPr>
          </a:p>
        </p:txBody>
      </p:sp>
      <p:sp>
        <p:nvSpPr>
          <p:cNvPr id="34" name="TextBox 33"/>
          <p:cNvSpPr txBox="1"/>
          <p:nvPr/>
        </p:nvSpPr>
        <p:spPr>
          <a:xfrm>
            <a:off x="13823638" y="4732425"/>
            <a:ext cx="1454565" cy="820353"/>
          </a:xfrm>
          <a:prstGeom prst="rect">
            <a:avLst/>
          </a:prstGeom>
          <a:noFill/>
        </p:spPr>
        <p:txBody>
          <a:bodyPr wrap="none" rtlCol="0">
            <a:spAutoFit/>
          </a:bodyPr>
          <a:lstStyle/>
          <a:p>
            <a:pPr>
              <a:lnSpc>
                <a:spcPct val="150000"/>
              </a:lnSpc>
            </a:pPr>
            <a:r>
              <a:rPr lang="en-US" sz="3601">
                <a:latin typeface="Lato Light" charset="0"/>
                <a:ea typeface="Lato Light" charset="0"/>
                <a:cs typeface="Lato Light" charset="0"/>
              </a:rPr>
              <a:t>Ligero</a:t>
            </a:r>
            <a:endParaRPr lang="en-US" sz="3601" dirty="0">
              <a:latin typeface="Lato Light" charset="0"/>
              <a:ea typeface="Lato Light" charset="0"/>
              <a:cs typeface="Lato Light" charset="0"/>
            </a:endParaRPr>
          </a:p>
        </p:txBody>
      </p:sp>
      <p:sp>
        <p:nvSpPr>
          <p:cNvPr id="36" name="TextBox 35"/>
          <p:cNvSpPr txBox="1"/>
          <p:nvPr/>
        </p:nvSpPr>
        <p:spPr>
          <a:xfrm>
            <a:off x="13828900" y="5473499"/>
            <a:ext cx="3395317" cy="923330"/>
          </a:xfrm>
          <a:prstGeom prst="rect">
            <a:avLst/>
          </a:prstGeom>
          <a:noFill/>
        </p:spPr>
        <p:txBody>
          <a:bodyPr wrap="square" rtlCol="0">
            <a:spAutoFit/>
          </a:bodyPr>
          <a:lstStyle/>
          <a:p>
            <a:pPr>
              <a:lnSpc>
                <a:spcPct val="150000"/>
              </a:lnSpc>
            </a:pPr>
            <a:r>
              <a:rPr lang="en-US" sz="1800">
                <a:latin typeface="Lato Light" charset="0"/>
                <a:ea typeface="Lato Light" charset="0"/>
                <a:cs typeface="Lato Light" charset="0"/>
              </a:rPr>
              <a:t>Los components básicos de Katana son muy pocos</a:t>
            </a:r>
            <a:endParaRPr lang="en-US" sz="1800" dirty="0">
              <a:latin typeface="Lato Light" charset="0"/>
              <a:ea typeface="Lato Light" charset="0"/>
              <a:cs typeface="Lato Light" charset="0"/>
            </a:endParaRPr>
          </a:p>
        </p:txBody>
      </p:sp>
      <p:pic>
        <p:nvPicPr>
          <p:cNvPr id="4" name="Marcador de posición de imagen 3" descr="Imagen que contiene texto&#10;&#10;Descripción generada con confianza alta">
            <a:extLst>
              <a:ext uri="{FF2B5EF4-FFF2-40B4-BE49-F238E27FC236}">
                <a16:creationId xmlns:a16="http://schemas.microsoft.com/office/drawing/2014/main" id="{3E1A0F2F-0687-4BA5-83C6-59FEF74AB098}"/>
              </a:ext>
            </a:extLst>
          </p:cNvPr>
          <p:cNvPicPr>
            <a:picLocks noGrp="1" noChangeAspect="1"/>
          </p:cNvPicPr>
          <p:nvPr>
            <p:ph type="pic" sz="quarter" idx="27"/>
          </p:nvPr>
        </p:nvPicPr>
        <p:blipFill rotWithShape="1">
          <a:blip r:embed="rId3">
            <a:extLst>
              <a:ext uri="{28A0092B-C50C-407E-A947-70E740481C1C}">
                <a14:useLocalDpi xmlns:a14="http://schemas.microsoft.com/office/drawing/2010/main" val="0"/>
              </a:ext>
            </a:extLst>
          </a:blip>
          <a:srcRect t="-715" r="26584" b="-116"/>
          <a:stretch/>
        </p:blipFill>
        <p:spPr>
          <a:xfrm>
            <a:off x="-5262" y="-59312"/>
            <a:ext cx="7206492" cy="13775311"/>
          </a:xfrm>
        </p:spPr>
      </p:pic>
    </p:spTree>
    <p:extLst>
      <p:ext uri="{BB962C8B-B14F-4D97-AF65-F5344CB8AC3E}">
        <p14:creationId xmlns:p14="http://schemas.microsoft.com/office/powerpoint/2010/main" val="2638731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41261" y="8179929"/>
            <a:ext cx="16940856" cy="1107996"/>
          </a:xfrm>
          <a:prstGeom prst="rect">
            <a:avLst/>
          </a:prstGeom>
          <a:noFill/>
        </p:spPr>
        <p:txBody>
          <a:bodyPr wrap="none" rtlCol="0">
            <a:spAutoFit/>
          </a:bodyPr>
          <a:lstStyle/>
          <a:p>
            <a:r>
              <a:rPr lang="en-US" sz="6600" b="1">
                <a:latin typeface="Lato Black" charset="0"/>
                <a:ea typeface="Lato Black" charset="0"/>
                <a:cs typeface="Lato Black" charset="0"/>
              </a:rPr>
              <a:t>DEMO APLICACIÓN CONSOLA SERVIDOR</a:t>
            </a:r>
            <a:endParaRPr lang="en-US" sz="6600" b="1" dirty="0">
              <a:latin typeface="Lato Black" charset="0"/>
              <a:ea typeface="Lato Black" charset="0"/>
              <a:cs typeface="Lato Black" charset="0"/>
            </a:endParaRPr>
          </a:p>
        </p:txBody>
      </p:sp>
      <p:sp>
        <p:nvSpPr>
          <p:cNvPr id="9" name="TextBox 8"/>
          <p:cNvSpPr txBox="1"/>
          <p:nvPr/>
        </p:nvSpPr>
        <p:spPr>
          <a:xfrm>
            <a:off x="1441258" y="10165605"/>
            <a:ext cx="3507692" cy="369332"/>
          </a:xfrm>
          <a:prstGeom prst="rect">
            <a:avLst/>
          </a:prstGeom>
          <a:noFill/>
        </p:spPr>
        <p:txBody>
          <a:bodyPr wrap="none" rtlCol="0">
            <a:spAutoFit/>
          </a:bodyPr>
          <a:lstStyle/>
          <a:p>
            <a:r>
              <a:rPr lang="en-US" sz="1800" b="1" spc="450">
                <a:latin typeface="Lato Black" charset="0"/>
                <a:ea typeface="Lato Black" charset="0"/>
                <a:cs typeface="Lato Black" charset="0"/>
              </a:rPr>
              <a:t>SEGURIDAD ASP.NET</a:t>
            </a:r>
            <a:endParaRPr lang="en-US" sz="1800" b="1" spc="450" dirty="0">
              <a:latin typeface="Lato Black" charset="0"/>
              <a:ea typeface="Lato Black" charset="0"/>
              <a:cs typeface="Lato Black" charset="0"/>
            </a:endParaRPr>
          </a:p>
        </p:txBody>
      </p:sp>
      <p:sp>
        <p:nvSpPr>
          <p:cNvPr id="15" name="Rectangle 14"/>
          <p:cNvSpPr/>
          <p:nvPr/>
        </p:nvSpPr>
        <p:spPr>
          <a:xfrm>
            <a:off x="1441257" y="8155855"/>
            <a:ext cx="17732548" cy="106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dirty="0"/>
          </a:p>
        </p:txBody>
      </p:sp>
      <p:sp>
        <p:nvSpPr>
          <p:cNvPr id="17" name="TextBox 16"/>
          <p:cNvSpPr txBox="1"/>
          <p:nvPr/>
        </p:nvSpPr>
        <p:spPr>
          <a:xfrm>
            <a:off x="1441259" y="6972290"/>
            <a:ext cx="7875874" cy="1200650"/>
          </a:xfrm>
          <a:prstGeom prst="rect">
            <a:avLst/>
          </a:prstGeom>
          <a:noFill/>
        </p:spPr>
        <p:txBody>
          <a:bodyPr wrap="none" rtlCol="0">
            <a:spAutoFit/>
          </a:bodyPr>
          <a:lstStyle/>
          <a:p>
            <a:r>
              <a:rPr lang="en-US" sz="7202" b="1">
                <a:solidFill>
                  <a:schemeClr val="accent2"/>
                </a:solidFill>
                <a:latin typeface="Lato Black" charset="0"/>
                <a:ea typeface="Lato Black" charset="0"/>
                <a:cs typeface="Lato Black" charset="0"/>
              </a:rPr>
              <a:t>OWIN Y KATANA</a:t>
            </a:r>
            <a:endParaRPr lang="en-US" sz="7202" b="1" dirty="0">
              <a:solidFill>
                <a:schemeClr val="accent2"/>
              </a:solidFill>
              <a:latin typeface="Lato Black" charset="0"/>
              <a:ea typeface="Lato Black" charset="0"/>
              <a:cs typeface="Lato Black" charset="0"/>
            </a:endParaRPr>
          </a:p>
        </p:txBody>
      </p:sp>
    </p:spTree>
    <p:extLst>
      <p:ext uri="{BB962C8B-B14F-4D97-AF65-F5344CB8AC3E}">
        <p14:creationId xmlns:p14="http://schemas.microsoft.com/office/powerpoint/2010/main" val="1618872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41261" y="8179929"/>
            <a:ext cx="7739619" cy="2008691"/>
          </a:xfrm>
          <a:prstGeom prst="rect">
            <a:avLst/>
          </a:prstGeom>
          <a:noFill/>
        </p:spPr>
        <p:txBody>
          <a:bodyPr wrap="none" rtlCol="0">
            <a:spAutoFit/>
          </a:bodyPr>
          <a:lstStyle/>
          <a:p>
            <a:r>
              <a:rPr lang="en-US" sz="12453" b="1">
                <a:latin typeface="Lato Black" charset="0"/>
                <a:ea typeface="Lato Black" charset="0"/>
                <a:cs typeface="Lato Black" charset="0"/>
              </a:rPr>
              <a:t>APPFUNC</a:t>
            </a:r>
            <a:endParaRPr lang="en-US" sz="12453" b="1" dirty="0">
              <a:latin typeface="Lato Black" charset="0"/>
              <a:ea typeface="Lato Black" charset="0"/>
              <a:cs typeface="Lato Black" charset="0"/>
            </a:endParaRPr>
          </a:p>
        </p:txBody>
      </p:sp>
      <p:sp>
        <p:nvSpPr>
          <p:cNvPr id="9" name="TextBox 8"/>
          <p:cNvSpPr txBox="1"/>
          <p:nvPr/>
        </p:nvSpPr>
        <p:spPr>
          <a:xfrm>
            <a:off x="1441258" y="10165605"/>
            <a:ext cx="3507692" cy="369332"/>
          </a:xfrm>
          <a:prstGeom prst="rect">
            <a:avLst/>
          </a:prstGeom>
          <a:noFill/>
        </p:spPr>
        <p:txBody>
          <a:bodyPr wrap="none" rtlCol="0">
            <a:spAutoFit/>
          </a:bodyPr>
          <a:lstStyle/>
          <a:p>
            <a:r>
              <a:rPr lang="en-US" sz="1800" b="1" spc="450">
                <a:latin typeface="Lato Black" charset="0"/>
                <a:ea typeface="Lato Black" charset="0"/>
                <a:cs typeface="Lato Black" charset="0"/>
              </a:rPr>
              <a:t>SEGURIDAD ASP.NET</a:t>
            </a:r>
            <a:endParaRPr lang="en-US" sz="1800" b="1" spc="450" dirty="0">
              <a:latin typeface="Lato Black" charset="0"/>
              <a:ea typeface="Lato Black" charset="0"/>
              <a:cs typeface="Lato Black" charset="0"/>
            </a:endParaRPr>
          </a:p>
        </p:txBody>
      </p:sp>
      <p:sp>
        <p:nvSpPr>
          <p:cNvPr id="15" name="Rectangle 14"/>
          <p:cNvSpPr/>
          <p:nvPr/>
        </p:nvSpPr>
        <p:spPr>
          <a:xfrm>
            <a:off x="1441257" y="8155855"/>
            <a:ext cx="17732548" cy="106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dirty="0"/>
          </a:p>
        </p:txBody>
      </p:sp>
      <p:sp>
        <p:nvSpPr>
          <p:cNvPr id="17" name="TextBox 16"/>
          <p:cNvSpPr txBox="1"/>
          <p:nvPr/>
        </p:nvSpPr>
        <p:spPr>
          <a:xfrm>
            <a:off x="1441259" y="6972290"/>
            <a:ext cx="7875874" cy="1200650"/>
          </a:xfrm>
          <a:prstGeom prst="rect">
            <a:avLst/>
          </a:prstGeom>
          <a:noFill/>
        </p:spPr>
        <p:txBody>
          <a:bodyPr wrap="none" rtlCol="0">
            <a:spAutoFit/>
          </a:bodyPr>
          <a:lstStyle/>
          <a:p>
            <a:r>
              <a:rPr lang="en-US" sz="7202" b="1">
                <a:solidFill>
                  <a:schemeClr val="accent2"/>
                </a:solidFill>
                <a:latin typeface="Lato Black" charset="0"/>
                <a:ea typeface="Lato Black" charset="0"/>
                <a:cs typeface="Lato Black" charset="0"/>
              </a:rPr>
              <a:t>OWIN Y KATANA</a:t>
            </a:r>
            <a:endParaRPr lang="en-US" sz="7202" b="1" dirty="0">
              <a:solidFill>
                <a:schemeClr val="accent2"/>
              </a:solidFill>
              <a:latin typeface="Lato Black" charset="0"/>
              <a:ea typeface="Lato Black" charset="0"/>
              <a:cs typeface="Lato Black" charset="0"/>
            </a:endParaRPr>
          </a:p>
        </p:txBody>
      </p:sp>
    </p:spTree>
    <p:extLst>
      <p:ext uri="{BB962C8B-B14F-4D97-AF65-F5344CB8AC3E}">
        <p14:creationId xmlns:p14="http://schemas.microsoft.com/office/powerpoint/2010/main" val="4070567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140916" y="8848449"/>
            <a:ext cx="2002471" cy="300082"/>
          </a:xfrm>
          <a:prstGeom prst="rect">
            <a:avLst/>
          </a:prstGeom>
          <a:noFill/>
        </p:spPr>
        <p:txBody>
          <a:bodyPr wrap="none" rtlCol="0">
            <a:spAutoFit/>
          </a:bodyPr>
          <a:lstStyle/>
          <a:p>
            <a:r>
              <a:rPr lang="en-US" sz="1350" b="1" spc="225">
                <a:latin typeface="Lato Black" charset="0"/>
                <a:ea typeface="Lato Black" charset="0"/>
                <a:cs typeface="Lato Black" charset="0"/>
              </a:rPr>
              <a:t>OWIN Y KATANA</a:t>
            </a:r>
            <a:endParaRPr lang="en-US" sz="1500" b="1" spc="225" dirty="0">
              <a:latin typeface="Lato Black" charset="0"/>
              <a:ea typeface="Lato Black" charset="0"/>
              <a:cs typeface="Lato Black" charset="0"/>
            </a:endParaRPr>
          </a:p>
        </p:txBody>
      </p:sp>
      <p:sp>
        <p:nvSpPr>
          <p:cNvPr id="13" name="TextBox 12"/>
          <p:cNvSpPr txBox="1"/>
          <p:nvPr/>
        </p:nvSpPr>
        <p:spPr>
          <a:xfrm>
            <a:off x="1140916" y="9125402"/>
            <a:ext cx="6462025" cy="715709"/>
          </a:xfrm>
          <a:prstGeom prst="rect">
            <a:avLst/>
          </a:prstGeom>
          <a:noFill/>
        </p:spPr>
        <p:txBody>
          <a:bodyPr wrap="none" rtlCol="0">
            <a:spAutoFit/>
          </a:bodyPr>
          <a:lstStyle/>
          <a:p>
            <a:r>
              <a:rPr lang="en-US" sz="4051" b="1">
                <a:latin typeface="Lato Black" charset="0"/>
                <a:ea typeface="Lato Black" charset="0"/>
                <a:cs typeface="Lato Black" charset="0"/>
              </a:rPr>
              <a:t>Qué es la función AppFunc</a:t>
            </a:r>
            <a:endParaRPr lang="en-US" sz="4501" b="1" dirty="0">
              <a:latin typeface="Lato Black" charset="0"/>
              <a:ea typeface="Lato Black" charset="0"/>
              <a:cs typeface="Lato Black" charset="0"/>
            </a:endParaRPr>
          </a:p>
        </p:txBody>
      </p:sp>
      <p:sp>
        <p:nvSpPr>
          <p:cNvPr id="14" name="Rectangle 13"/>
          <p:cNvSpPr/>
          <p:nvPr/>
        </p:nvSpPr>
        <p:spPr>
          <a:xfrm>
            <a:off x="-532203" y="9984777"/>
            <a:ext cx="9194484" cy="1028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dirty="0"/>
          </a:p>
        </p:txBody>
      </p:sp>
      <p:sp>
        <p:nvSpPr>
          <p:cNvPr id="16" name="TextBox 15"/>
          <p:cNvSpPr txBox="1"/>
          <p:nvPr/>
        </p:nvSpPr>
        <p:spPr>
          <a:xfrm>
            <a:off x="1140916" y="10319297"/>
            <a:ext cx="7521366" cy="2585323"/>
          </a:xfrm>
          <a:prstGeom prst="rect">
            <a:avLst/>
          </a:prstGeom>
          <a:noFill/>
        </p:spPr>
        <p:txBody>
          <a:bodyPr wrap="square" rtlCol="0">
            <a:spAutoFit/>
          </a:bodyPr>
          <a:lstStyle/>
          <a:p>
            <a:pPr>
              <a:lnSpc>
                <a:spcPct val="150000"/>
              </a:lnSpc>
            </a:pPr>
            <a:r>
              <a:rPr lang="en-US" sz="1800">
                <a:latin typeface="Lato Light" charset="0"/>
                <a:ea typeface="Lato Light" charset="0"/>
                <a:cs typeface="Lato Light" charset="0"/>
              </a:rPr>
              <a:t>La implementación OWIN consiste en dos elementos elementos principales. </a:t>
            </a:r>
          </a:p>
          <a:p>
            <a:pPr>
              <a:lnSpc>
                <a:spcPct val="150000"/>
              </a:lnSpc>
            </a:pPr>
            <a:r>
              <a:rPr lang="es-ES" sz="1800">
                <a:latin typeface="Lato Light" charset="0"/>
                <a:ea typeface="Lato Light" charset="0"/>
                <a:cs typeface="Lato Light" charset="0"/>
              </a:rPr>
              <a:t>El primero es el diccionario de entorno. Esta estructura de datos es responsable de almacenar todo el estado necesario para procesar una petición y respuesta HTTP, así como cualquier estado de servidor relevante. </a:t>
            </a:r>
            <a:endParaRPr lang="en-US" sz="1800" dirty="0">
              <a:latin typeface="Lato Light" charset="0"/>
              <a:ea typeface="Lato Light" charset="0"/>
              <a:cs typeface="Lato Light" charset="0"/>
            </a:endParaRPr>
          </a:p>
        </p:txBody>
      </p:sp>
      <p:sp>
        <p:nvSpPr>
          <p:cNvPr id="19" name="TextBox 18"/>
          <p:cNvSpPr txBox="1"/>
          <p:nvPr/>
        </p:nvSpPr>
        <p:spPr>
          <a:xfrm>
            <a:off x="9539971" y="9118563"/>
            <a:ext cx="7521366" cy="1287212"/>
          </a:xfrm>
          <a:prstGeom prst="rect">
            <a:avLst/>
          </a:prstGeom>
          <a:noFill/>
        </p:spPr>
        <p:txBody>
          <a:bodyPr wrap="square" rtlCol="0">
            <a:spAutoFit/>
          </a:bodyPr>
          <a:lstStyle/>
          <a:p>
            <a:pPr>
              <a:lnSpc>
                <a:spcPct val="150000"/>
              </a:lnSpc>
            </a:pPr>
            <a:r>
              <a:rPr lang="es-ES" sz="1800">
                <a:latin typeface="Lato Light" charset="0"/>
                <a:ea typeface="Lato Light" charset="0"/>
                <a:cs typeface="Lato Light" charset="0"/>
              </a:rPr>
              <a:t>El segundo elemento clave de OWIN es el delegado de la aplicación. Se trata de una firma de función que sirve como interfaz principal entre todos los componentes de una aplicación OWIN. </a:t>
            </a:r>
            <a:endParaRPr lang="en-US" sz="1800" dirty="0">
              <a:latin typeface="Lato Light" charset="0"/>
              <a:ea typeface="Lato Light" charset="0"/>
              <a:cs typeface="Lato Light" charset="0"/>
            </a:endParaRPr>
          </a:p>
        </p:txBody>
      </p:sp>
      <p:pic>
        <p:nvPicPr>
          <p:cNvPr id="4" name="Marcador de posición de imagen 3" descr="Imagen que contiene captura de pantalla&#10;&#10;Descripción generada con confianza muy alta">
            <a:extLst>
              <a:ext uri="{FF2B5EF4-FFF2-40B4-BE49-F238E27FC236}">
                <a16:creationId xmlns:a16="http://schemas.microsoft.com/office/drawing/2014/main" id="{4F00DFED-A2B5-4415-B26D-6C69E54F75C6}"/>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3717" t="-44812" r="-3717" b="-74559"/>
          <a:stretch/>
        </p:blipFill>
        <p:spPr>
          <a:xfrm>
            <a:off x="0" y="0"/>
            <a:ext cx="18288000" cy="8039968"/>
          </a:xfrm>
        </p:spPr>
      </p:pic>
    </p:spTree>
    <p:extLst>
      <p:ext uri="{BB962C8B-B14F-4D97-AF65-F5344CB8AC3E}">
        <p14:creationId xmlns:p14="http://schemas.microsoft.com/office/powerpoint/2010/main" val="3434216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41261" y="8179929"/>
            <a:ext cx="15132669" cy="1107996"/>
          </a:xfrm>
          <a:prstGeom prst="rect">
            <a:avLst/>
          </a:prstGeom>
          <a:noFill/>
        </p:spPr>
        <p:txBody>
          <a:bodyPr wrap="none" rtlCol="0">
            <a:spAutoFit/>
          </a:bodyPr>
          <a:lstStyle/>
          <a:p>
            <a:r>
              <a:rPr lang="en-US" sz="6600" b="1">
                <a:latin typeface="Lato Black" charset="0"/>
                <a:ea typeface="Lato Black" charset="0"/>
                <a:cs typeface="Lato Black" charset="0"/>
              </a:rPr>
              <a:t>DEMO COMPONENTE MIDDLEWARE</a:t>
            </a:r>
            <a:endParaRPr lang="en-US" sz="6600" b="1" dirty="0">
              <a:latin typeface="Lato Black" charset="0"/>
              <a:ea typeface="Lato Black" charset="0"/>
              <a:cs typeface="Lato Black" charset="0"/>
            </a:endParaRPr>
          </a:p>
        </p:txBody>
      </p:sp>
      <p:sp>
        <p:nvSpPr>
          <p:cNvPr id="9" name="TextBox 8"/>
          <p:cNvSpPr txBox="1"/>
          <p:nvPr/>
        </p:nvSpPr>
        <p:spPr>
          <a:xfrm>
            <a:off x="1441258" y="10165605"/>
            <a:ext cx="3507692" cy="369332"/>
          </a:xfrm>
          <a:prstGeom prst="rect">
            <a:avLst/>
          </a:prstGeom>
          <a:noFill/>
        </p:spPr>
        <p:txBody>
          <a:bodyPr wrap="none" rtlCol="0">
            <a:spAutoFit/>
          </a:bodyPr>
          <a:lstStyle/>
          <a:p>
            <a:r>
              <a:rPr lang="en-US" sz="1800" b="1" spc="450">
                <a:latin typeface="Lato Black" charset="0"/>
                <a:ea typeface="Lato Black" charset="0"/>
                <a:cs typeface="Lato Black" charset="0"/>
              </a:rPr>
              <a:t>SEGURIDAD ASP.NET</a:t>
            </a:r>
            <a:endParaRPr lang="en-US" sz="1800" b="1" spc="450" dirty="0">
              <a:latin typeface="Lato Black" charset="0"/>
              <a:ea typeface="Lato Black" charset="0"/>
              <a:cs typeface="Lato Black" charset="0"/>
            </a:endParaRPr>
          </a:p>
        </p:txBody>
      </p:sp>
      <p:sp>
        <p:nvSpPr>
          <p:cNvPr id="15" name="Rectangle 14"/>
          <p:cNvSpPr/>
          <p:nvPr/>
        </p:nvSpPr>
        <p:spPr>
          <a:xfrm>
            <a:off x="1441257" y="8155855"/>
            <a:ext cx="17732548" cy="1060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1" dirty="0"/>
          </a:p>
        </p:txBody>
      </p:sp>
      <p:sp>
        <p:nvSpPr>
          <p:cNvPr id="17" name="TextBox 16"/>
          <p:cNvSpPr txBox="1"/>
          <p:nvPr/>
        </p:nvSpPr>
        <p:spPr>
          <a:xfrm>
            <a:off x="1441259" y="6972290"/>
            <a:ext cx="4554452" cy="1200650"/>
          </a:xfrm>
          <a:prstGeom prst="rect">
            <a:avLst/>
          </a:prstGeom>
          <a:noFill/>
        </p:spPr>
        <p:txBody>
          <a:bodyPr wrap="none" rtlCol="0">
            <a:spAutoFit/>
          </a:bodyPr>
          <a:lstStyle/>
          <a:p>
            <a:r>
              <a:rPr lang="en-US" sz="7202" b="1">
                <a:solidFill>
                  <a:schemeClr val="accent2"/>
                </a:solidFill>
                <a:latin typeface="Lato Black" charset="0"/>
                <a:ea typeface="Lato Black" charset="0"/>
                <a:cs typeface="Lato Black" charset="0"/>
              </a:rPr>
              <a:t>APPFUNC</a:t>
            </a:r>
            <a:endParaRPr lang="en-US" sz="7202" b="1" dirty="0">
              <a:solidFill>
                <a:schemeClr val="accent2"/>
              </a:solidFill>
              <a:latin typeface="Lato Black" charset="0"/>
              <a:ea typeface="Lato Black" charset="0"/>
              <a:cs typeface="Lato Black" charset="0"/>
            </a:endParaRPr>
          </a:p>
        </p:txBody>
      </p:sp>
    </p:spTree>
    <p:extLst>
      <p:ext uri="{BB962C8B-B14F-4D97-AF65-F5344CB8AC3E}">
        <p14:creationId xmlns:p14="http://schemas.microsoft.com/office/powerpoint/2010/main" val="3225539823"/>
      </p:ext>
    </p:extLst>
  </p:cSld>
  <p:clrMapOvr>
    <a:masterClrMapping/>
  </p:clrMapOvr>
</p:sld>
</file>

<file path=ppt/theme/theme1.xml><?xml version="1.0" encoding="utf-8"?>
<a:theme xmlns:a="http://schemas.openxmlformats.org/drawingml/2006/main" name="Office Theme">
  <a:themeElements>
    <a:clrScheme name="Strategy Light - Rocketo Graphics">
      <a:dk1>
        <a:srgbClr val="737572"/>
      </a:dk1>
      <a:lt1>
        <a:srgbClr val="FFFFFF"/>
      </a:lt1>
      <a:dk2>
        <a:srgbClr val="445469"/>
      </a:dk2>
      <a:lt2>
        <a:srgbClr val="FFFFFF"/>
      </a:lt2>
      <a:accent1>
        <a:srgbClr val="E7905C"/>
      </a:accent1>
      <a:accent2>
        <a:srgbClr val="E87655"/>
      </a:accent2>
      <a:accent3>
        <a:srgbClr val="EA5E4C"/>
      </a:accent3>
      <a:accent4>
        <a:srgbClr val="393A39"/>
      </a:accent4>
      <a:accent5>
        <a:srgbClr val="6F6F6F"/>
      </a:accent5>
      <a:accent6>
        <a:srgbClr val="F2F2F2"/>
      </a:accent6>
      <a:hlink>
        <a:srgbClr val="EA5E4C"/>
      </a:hlink>
      <a:folHlink>
        <a:srgbClr val="F2CC66"/>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25184</TotalTime>
  <Words>1143</Words>
  <Application>Microsoft Office PowerPoint</Application>
  <PresentationFormat>Personalizado</PresentationFormat>
  <Paragraphs>86</Paragraphs>
  <Slides>9</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Arial</vt:lpstr>
      <vt:lpstr>Calibri</vt:lpstr>
      <vt:lpstr>Calibri Light</vt:lpstr>
      <vt:lpstr>Lato Black</vt:lpstr>
      <vt:lpstr>Lato Light</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Presentations</dc:title>
  <dc:subject/>
  <dc:creator>Rocketo Graphics</dc:creator>
  <cp:keywords/>
  <dc:description/>
  <cp:lastModifiedBy>Pedro Hernández</cp:lastModifiedBy>
  <cp:revision>4460</cp:revision>
  <dcterms:created xsi:type="dcterms:W3CDTF">2014-11-12T21:47:38Z</dcterms:created>
  <dcterms:modified xsi:type="dcterms:W3CDTF">2017-12-10T22:46:09Z</dcterms:modified>
  <cp:category/>
</cp:coreProperties>
</file>

<file path=docProps/thumbnail.jpeg>
</file>